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</p:sldIdLst>
  <p:sldSz cy="9906000" cx="6858000"/>
  <p:notesSz cx="6858000" cy="9144000"/>
  <p:embeddedFontLst>
    <p:embeddedFont>
      <p:font typeface="Helvetica Neue Light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1" roundtripDataSignature="AMtx7mgHCVZlkIpl419bKqG32dg2iPoh6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customschemas.google.com/relationships/presentationmetadata" Target="metadata"/><Relationship Id="rId10" Type="http://schemas.openxmlformats.org/officeDocument/2006/relationships/font" Target="fonts/HelveticaNeueLight-boldItalic.fntdata"/><Relationship Id="rId9" Type="http://schemas.openxmlformats.org/officeDocument/2006/relationships/font" Target="fonts/HelveticaNeueLight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font" Target="fonts/HelveticaNeueLight-regular.fntdata"/><Relationship Id="rId8" Type="http://schemas.openxmlformats.org/officeDocument/2006/relationships/font" Target="fonts/HelveticaNeueLight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362200" y="1143000"/>
            <a:ext cx="21336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2362200" y="1143000"/>
            <a:ext cx="21336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2:notes"/>
          <p:cNvSpPr/>
          <p:nvPr>
            <p:ph idx="2" type="sldImg"/>
          </p:nvPr>
        </p:nvSpPr>
        <p:spPr>
          <a:xfrm>
            <a:off x="2362200" y="1143000"/>
            <a:ext cx="21336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/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4"/>
          <p:cNvSpPr txBox="1"/>
          <p:nvPr>
            <p:ph idx="1" type="subTitle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18" name="Google Shape;18;p4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3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3"/>
          <p:cNvSpPr txBox="1"/>
          <p:nvPr>
            <p:ph idx="1" type="body"/>
          </p:nvPr>
        </p:nvSpPr>
        <p:spPr>
          <a:xfrm rot="5400000">
            <a:off x="286367" y="2822135"/>
            <a:ext cx="6285266" cy="5915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3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4"/>
          <p:cNvSpPr txBox="1"/>
          <p:nvPr>
            <p:ph type="title"/>
          </p:nvPr>
        </p:nvSpPr>
        <p:spPr>
          <a:xfrm rot="5400000">
            <a:off x="1449696" y="3985464"/>
            <a:ext cx="8394877" cy="14787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4"/>
          <p:cNvSpPr txBox="1"/>
          <p:nvPr>
            <p:ph idx="1" type="body"/>
          </p:nvPr>
        </p:nvSpPr>
        <p:spPr>
          <a:xfrm rot="5400000">
            <a:off x="-1550679" y="2549570"/>
            <a:ext cx="8394877" cy="4350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4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4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4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" type="body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6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" type="body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7"/>
          <p:cNvSpPr txBox="1"/>
          <p:nvPr>
            <p:ph idx="2" type="body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7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7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/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" type="body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3" name="Google Shape;43;p8"/>
          <p:cNvSpPr txBox="1"/>
          <p:nvPr>
            <p:ph idx="2" type="body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3" type="body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5" name="Google Shape;45;p8"/>
          <p:cNvSpPr txBox="1"/>
          <p:nvPr>
            <p:ph idx="4" type="body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8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9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0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1"/>
          <p:cNvSpPr txBox="1"/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" type="body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61" name="Google Shape;61;p11"/>
          <p:cNvSpPr txBox="1"/>
          <p:nvPr>
            <p:ph idx="2" type="body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2" name="Google Shape;62;p11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1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2"/>
          <p:cNvSpPr txBox="1"/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2"/>
          <p:cNvSpPr/>
          <p:nvPr>
            <p:ph idx="2" type="pic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2"/>
          <p:cNvSpPr txBox="1"/>
          <p:nvPr>
            <p:ph idx="1" type="body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9" name="Google Shape;69;p12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3"/>
          <p:cNvSpPr txBox="1"/>
          <p:nvPr>
            <p:ph idx="1" type="body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3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3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3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/>
        </p:nvSpPr>
        <p:spPr>
          <a:xfrm>
            <a:off x="1339453" y="1779003"/>
            <a:ext cx="4179094" cy="173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595959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Logo variations &amp; favicon</a:t>
            </a:r>
            <a:endParaRPr b="0" i="0" sz="1200" u="none" cap="none" strike="noStrike">
              <a:solidFill>
                <a:srgbClr val="595959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1339453" y="3915734"/>
            <a:ext cx="4179094" cy="173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595959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Colour palette</a:t>
            </a:r>
            <a:endParaRPr b="0" i="0" sz="1200" u="none" cap="none" strike="noStrike">
              <a:solidFill>
                <a:srgbClr val="595959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1339453" y="5525664"/>
            <a:ext cx="4179094" cy="173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595959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Fonts</a:t>
            </a:r>
            <a:endParaRPr/>
          </a:p>
        </p:txBody>
      </p:sp>
      <p:cxnSp>
        <p:nvCxnSpPr>
          <p:cNvPr id="91" name="Google Shape;91;p1"/>
          <p:cNvCxnSpPr/>
          <p:nvPr/>
        </p:nvCxnSpPr>
        <p:spPr>
          <a:xfrm>
            <a:off x="260747" y="1652003"/>
            <a:ext cx="6286500" cy="0"/>
          </a:xfrm>
          <a:prstGeom prst="straightConnector1">
            <a:avLst/>
          </a:prstGeom>
          <a:noFill/>
          <a:ln cap="flat" cmpd="sng" w="9525">
            <a:solidFill>
              <a:srgbClr val="D0CECE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2" name="Google Shape;92;p1"/>
          <p:cNvCxnSpPr/>
          <p:nvPr/>
        </p:nvCxnSpPr>
        <p:spPr>
          <a:xfrm>
            <a:off x="260747" y="3788734"/>
            <a:ext cx="6286500" cy="0"/>
          </a:xfrm>
          <a:prstGeom prst="straightConnector1">
            <a:avLst/>
          </a:prstGeom>
          <a:noFill/>
          <a:ln cap="flat" cmpd="sng" w="9525">
            <a:solidFill>
              <a:srgbClr val="D0CECE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3" name="Google Shape;93;p1"/>
          <p:cNvCxnSpPr/>
          <p:nvPr/>
        </p:nvCxnSpPr>
        <p:spPr>
          <a:xfrm>
            <a:off x="260747" y="5373264"/>
            <a:ext cx="6286500" cy="0"/>
          </a:xfrm>
          <a:prstGeom prst="straightConnector1">
            <a:avLst/>
          </a:prstGeom>
          <a:noFill/>
          <a:ln cap="flat" cmpd="sng" w="9525">
            <a:solidFill>
              <a:srgbClr val="D0CECE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4" name="Google Shape;94;p1"/>
          <p:cNvSpPr/>
          <p:nvPr/>
        </p:nvSpPr>
        <p:spPr>
          <a:xfrm>
            <a:off x="171848" y="4346725"/>
            <a:ext cx="729708" cy="729708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997525" y="4346725"/>
            <a:ext cx="729708" cy="729708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1823202" y="4346725"/>
            <a:ext cx="729708" cy="729708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/>
          <p:nvPr/>
        </p:nvSpPr>
        <p:spPr>
          <a:xfrm>
            <a:off x="2648879" y="4346725"/>
            <a:ext cx="729708" cy="729708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3474556" y="4346725"/>
            <a:ext cx="729708" cy="729708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/>
          <p:nvPr/>
        </p:nvSpPr>
        <p:spPr>
          <a:xfrm>
            <a:off x="4300233" y="4346725"/>
            <a:ext cx="729708" cy="729708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524588" y="5927438"/>
            <a:ext cx="2534047" cy="13937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595959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Font name 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595959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A B C D E F G H I J K L M N O P Q R S T U V W X Y Z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595959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a b c d e f g h i j k l m n o p q r s t u v w x y z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595959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1 2 3 4 5 6 7 8 9 &amp; # £ @ ! ?</a:t>
            </a:r>
            <a:endParaRPr b="0" i="0" sz="1200" u="none" cap="none" strike="noStrike">
              <a:solidFill>
                <a:srgbClr val="595959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595959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3724988" y="5927438"/>
            <a:ext cx="2534047" cy="13937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595959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Font  name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595959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A B C D E F G H I J K L M N O P Q R S T U V W X Y Z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595959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a b c d e f g h i j k l m n o p q r s t u v w x y z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595959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1 2 3 4 5 6 7 8 9 &amp; # £ @ ! ?</a:t>
            </a:r>
            <a:endParaRPr b="0" i="0" sz="1200" u="none" cap="none" strike="noStrike">
              <a:solidFill>
                <a:srgbClr val="595959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595959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102" name="Google Shape;102;p1"/>
          <p:cNvSpPr/>
          <p:nvPr/>
        </p:nvSpPr>
        <p:spPr>
          <a:xfrm>
            <a:off x="5125910" y="4346725"/>
            <a:ext cx="729708" cy="729708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"/>
          <p:cNvSpPr/>
          <p:nvPr/>
        </p:nvSpPr>
        <p:spPr>
          <a:xfrm>
            <a:off x="5951589" y="4346725"/>
            <a:ext cx="729708" cy="729708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4" name="Google Shape;104;p1"/>
          <p:cNvCxnSpPr/>
          <p:nvPr/>
        </p:nvCxnSpPr>
        <p:spPr>
          <a:xfrm>
            <a:off x="4568986" y="2222500"/>
            <a:ext cx="0" cy="1371600"/>
          </a:xfrm>
          <a:prstGeom prst="straightConnector1">
            <a:avLst/>
          </a:prstGeom>
          <a:noFill/>
          <a:ln cap="flat" cmpd="sng" w="9525">
            <a:solidFill>
              <a:srgbClr val="D0CECE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5" name="Google Shape;105;p1"/>
          <p:cNvCxnSpPr/>
          <p:nvPr/>
        </p:nvCxnSpPr>
        <p:spPr>
          <a:xfrm>
            <a:off x="260747" y="7646403"/>
            <a:ext cx="6286500" cy="0"/>
          </a:xfrm>
          <a:prstGeom prst="straightConnector1">
            <a:avLst/>
          </a:prstGeom>
          <a:noFill/>
          <a:ln cap="flat" cmpd="sng" w="9525">
            <a:solidFill>
              <a:srgbClr val="D0CECE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6" name="Google Shape;106;p1"/>
          <p:cNvCxnSpPr/>
          <p:nvPr/>
        </p:nvCxnSpPr>
        <p:spPr>
          <a:xfrm>
            <a:off x="2279971" y="2222500"/>
            <a:ext cx="0" cy="1371600"/>
          </a:xfrm>
          <a:prstGeom prst="straightConnector1">
            <a:avLst/>
          </a:prstGeom>
          <a:noFill/>
          <a:ln cap="flat" cmpd="sng" w="9525">
            <a:solidFill>
              <a:srgbClr val="D0CECE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07" name="Google Shape;107;p1"/>
          <p:cNvSpPr txBox="1"/>
          <p:nvPr/>
        </p:nvSpPr>
        <p:spPr>
          <a:xfrm>
            <a:off x="1339453" y="7820580"/>
            <a:ext cx="4179094" cy="173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595959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Brand marks</a:t>
            </a:r>
            <a:endParaRPr b="0" i="0" sz="1200" u="none" cap="none" strike="noStrike">
              <a:solidFill>
                <a:srgbClr val="595959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108" name="Google Shape;108;p1"/>
          <p:cNvSpPr txBox="1"/>
          <p:nvPr/>
        </p:nvSpPr>
        <p:spPr>
          <a:xfrm>
            <a:off x="1339453" y="107474"/>
            <a:ext cx="4179094" cy="173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595959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Main logo</a:t>
            </a:r>
            <a:endParaRPr b="0" i="0" sz="1200" u="none" cap="none" strike="noStrike">
              <a:solidFill>
                <a:srgbClr val="595959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cxnSp>
        <p:nvCxnSpPr>
          <p:cNvPr id="109" name="Google Shape;109;p1"/>
          <p:cNvCxnSpPr/>
          <p:nvPr/>
        </p:nvCxnSpPr>
        <p:spPr>
          <a:xfrm>
            <a:off x="4568986" y="8305800"/>
            <a:ext cx="0" cy="1371600"/>
          </a:xfrm>
          <a:prstGeom prst="straightConnector1">
            <a:avLst/>
          </a:prstGeom>
          <a:noFill/>
          <a:ln cap="flat" cmpd="sng" w="9525">
            <a:solidFill>
              <a:srgbClr val="D0CECE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0" name="Google Shape;110;p1"/>
          <p:cNvCxnSpPr/>
          <p:nvPr/>
        </p:nvCxnSpPr>
        <p:spPr>
          <a:xfrm>
            <a:off x="2279971" y="8305800"/>
            <a:ext cx="0" cy="1371600"/>
          </a:xfrm>
          <a:prstGeom prst="straightConnector1">
            <a:avLst/>
          </a:prstGeom>
          <a:noFill/>
          <a:ln cap="flat" cmpd="sng" w="9525">
            <a:solidFill>
              <a:srgbClr val="D0CECE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"/>
          <p:cNvSpPr txBox="1"/>
          <p:nvPr/>
        </p:nvSpPr>
        <p:spPr>
          <a:xfrm>
            <a:off x="1339453" y="140703"/>
            <a:ext cx="4179094" cy="173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595959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Brand pattern</a:t>
            </a:r>
            <a:endParaRPr b="0" i="0" sz="1200" u="none" cap="none" strike="noStrike">
              <a:solidFill>
                <a:srgbClr val="595959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116" name="Google Shape;116;p2"/>
          <p:cNvSpPr txBox="1"/>
          <p:nvPr/>
        </p:nvSpPr>
        <p:spPr>
          <a:xfrm>
            <a:off x="1339453" y="4192156"/>
            <a:ext cx="4179094" cy="173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595959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Brand values</a:t>
            </a:r>
            <a:endParaRPr/>
          </a:p>
        </p:txBody>
      </p:sp>
      <p:cxnSp>
        <p:nvCxnSpPr>
          <p:cNvPr id="117" name="Google Shape;117;p2"/>
          <p:cNvCxnSpPr/>
          <p:nvPr/>
        </p:nvCxnSpPr>
        <p:spPr>
          <a:xfrm>
            <a:off x="260747" y="2150434"/>
            <a:ext cx="6286500" cy="0"/>
          </a:xfrm>
          <a:prstGeom prst="straightConnector1">
            <a:avLst/>
          </a:prstGeom>
          <a:noFill/>
          <a:ln cap="flat" cmpd="sng" w="9525">
            <a:solidFill>
              <a:srgbClr val="D0CECE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8" name="Google Shape;118;p2"/>
          <p:cNvCxnSpPr/>
          <p:nvPr/>
        </p:nvCxnSpPr>
        <p:spPr>
          <a:xfrm>
            <a:off x="260747" y="4039756"/>
            <a:ext cx="6286500" cy="0"/>
          </a:xfrm>
          <a:prstGeom prst="straightConnector1">
            <a:avLst/>
          </a:prstGeom>
          <a:noFill/>
          <a:ln cap="flat" cmpd="sng" w="9525">
            <a:solidFill>
              <a:srgbClr val="D0CECE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9" name="Google Shape;119;p2"/>
          <p:cNvSpPr txBox="1"/>
          <p:nvPr/>
        </p:nvSpPr>
        <p:spPr>
          <a:xfrm>
            <a:off x="184547" y="4593930"/>
            <a:ext cx="1964612" cy="13937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595959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Brand value 1</a:t>
            </a:r>
            <a:endParaRPr b="0" i="0" sz="1200" u="none" cap="none" strike="noStrike">
              <a:solidFill>
                <a:srgbClr val="595959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595959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cxnSp>
        <p:nvCxnSpPr>
          <p:cNvPr id="120" name="Google Shape;120;p2"/>
          <p:cNvCxnSpPr/>
          <p:nvPr/>
        </p:nvCxnSpPr>
        <p:spPr>
          <a:xfrm>
            <a:off x="260747" y="6215435"/>
            <a:ext cx="6286500" cy="0"/>
          </a:xfrm>
          <a:prstGeom prst="straightConnector1">
            <a:avLst/>
          </a:prstGeom>
          <a:noFill/>
          <a:ln cap="flat" cmpd="sng" w="9525">
            <a:solidFill>
              <a:srgbClr val="D0CECE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21" name="Google Shape;121;p2"/>
          <p:cNvSpPr txBox="1"/>
          <p:nvPr/>
        </p:nvSpPr>
        <p:spPr>
          <a:xfrm>
            <a:off x="1339453" y="6389612"/>
            <a:ext cx="4179094" cy="173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595959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Brand mood board</a:t>
            </a:r>
            <a:endParaRPr b="0" i="0" sz="1200" u="none" cap="none" strike="noStrike">
              <a:solidFill>
                <a:srgbClr val="595959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122" name="Google Shape;122;p2"/>
          <p:cNvSpPr txBox="1"/>
          <p:nvPr/>
        </p:nvSpPr>
        <p:spPr>
          <a:xfrm>
            <a:off x="2447091" y="4593930"/>
            <a:ext cx="1964612" cy="13937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595959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Brand value 2</a:t>
            </a:r>
            <a:endParaRPr b="0" i="0" sz="1200" u="none" cap="none" strike="noStrike">
              <a:solidFill>
                <a:srgbClr val="595959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595959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123" name="Google Shape;123;p2"/>
          <p:cNvSpPr txBox="1"/>
          <p:nvPr/>
        </p:nvSpPr>
        <p:spPr>
          <a:xfrm>
            <a:off x="4714041" y="4593930"/>
            <a:ext cx="1964612" cy="13937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595959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Brand value 3</a:t>
            </a:r>
            <a:endParaRPr b="0" i="0" sz="1200" u="none" cap="none" strike="noStrike">
              <a:solidFill>
                <a:srgbClr val="595959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595959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124" name="Google Shape;124;p2"/>
          <p:cNvSpPr txBox="1"/>
          <p:nvPr/>
        </p:nvSpPr>
        <p:spPr>
          <a:xfrm>
            <a:off x="1339453" y="2321149"/>
            <a:ext cx="4179094" cy="173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595959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Brand purpose statement</a:t>
            </a:r>
            <a:endParaRPr/>
          </a:p>
        </p:txBody>
      </p:sp>
      <p:sp>
        <p:nvSpPr>
          <p:cNvPr id="125" name="Google Shape;125;p2"/>
          <p:cNvSpPr txBox="1"/>
          <p:nvPr/>
        </p:nvSpPr>
        <p:spPr>
          <a:xfrm>
            <a:off x="2421691" y="2722923"/>
            <a:ext cx="1964612" cy="13937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</a:pPr>
            <a:r>
              <a:t/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595959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595959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cxnSp>
        <p:nvCxnSpPr>
          <p:cNvPr id="126" name="Google Shape;126;p2"/>
          <p:cNvCxnSpPr/>
          <p:nvPr/>
        </p:nvCxnSpPr>
        <p:spPr>
          <a:xfrm>
            <a:off x="3425986" y="596900"/>
            <a:ext cx="0" cy="1371600"/>
          </a:xfrm>
          <a:prstGeom prst="straightConnector1">
            <a:avLst/>
          </a:prstGeom>
          <a:noFill/>
          <a:ln cap="flat" cmpd="sng" w="9525">
            <a:solidFill>
              <a:srgbClr val="D0CECE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7" name="Google Shape;127;p2"/>
          <p:cNvCxnSpPr/>
          <p:nvPr/>
        </p:nvCxnSpPr>
        <p:spPr>
          <a:xfrm>
            <a:off x="4568986" y="4593930"/>
            <a:ext cx="0" cy="1371600"/>
          </a:xfrm>
          <a:prstGeom prst="straightConnector1">
            <a:avLst/>
          </a:prstGeom>
          <a:noFill/>
          <a:ln cap="flat" cmpd="sng" w="9525">
            <a:solidFill>
              <a:srgbClr val="D0CECE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8" name="Google Shape;128;p2"/>
          <p:cNvCxnSpPr/>
          <p:nvPr/>
        </p:nvCxnSpPr>
        <p:spPr>
          <a:xfrm>
            <a:off x="2279971" y="4593930"/>
            <a:ext cx="0" cy="1371600"/>
          </a:xfrm>
          <a:prstGeom prst="straightConnector1">
            <a:avLst/>
          </a:prstGeom>
          <a:noFill/>
          <a:ln cap="flat" cmpd="sng" w="9525">
            <a:solidFill>
              <a:srgbClr val="D0CECE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2020-05-05T10:56:21Z</dcterms:created>
  <dc:creator>Joanne Griffin</dc:creator>
</cp:coreProperties>
</file>