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Lst>
  <p:sldSz cy="9906000" cx="6858000"/>
  <p:notesSz cx="6858000" cy="9144000"/>
  <p:embeddedFontLst>
    <p:embeddedFont>
      <p:font typeface="Helvetica Neue"/>
      <p:regular r:id="rId9"/>
      <p:bold r:id="rId10"/>
      <p:italic r:id="rId11"/>
      <p:boldItalic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3" roundtripDataSignature="AMtx7miHpCt0whRQQ/9BqaSR4OScmTf5V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00056EA-B97D-46B8-9CE4-F6FB35A65A1B}">
  <a:tblStyle styleId="{D00056EA-B97D-46B8-9CE4-F6FB35A65A1B}" styleName="Table_0">
    <a:wholeTbl>
      <a:tcTxStyle b="off" i="off">
        <a:font>
          <a:latin typeface="Calibri"/>
          <a:ea typeface="Calibri"/>
          <a:cs typeface="Calibri"/>
        </a:font>
        <a:schemeClr val="dk1"/>
      </a:tcTxStyle>
      <a:tcStyle>
        <a:tcBdr>
          <a:left>
            <a:ln cap="flat" cmpd="sng" w="12700">
              <a:solidFill>
                <a:schemeClr val="accent3"/>
              </a:solidFill>
              <a:prstDash val="solid"/>
              <a:round/>
              <a:headEnd len="sm" w="sm" type="none"/>
              <a:tailEnd len="sm" w="sm" type="none"/>
            </a:ln>
          </a:left>
          <a:right>
            <a:ln cap="flat" cmpd="sng" w="12700">
              <a:solidFill>
                <a:schemeClr val="accent3"/>
              </a:solidFill>
              <a:prstDash val="solid"/>
              <a:round/>
              <a:headEnd len="sm" w="sm" type="none"/>
              <a:tailEnd len="sm" w="sm" type="none"/>
            </a:ln>
          </a:right>
          <a:top>
            <a:ln cap="flat" cmpd="sng" w="12700">
              <a:solidFill>
                <a:schemeClr val="accent3"/>
              </a:solidFill>
              <a:prstDash val="solid"/>
              <a:round/>
              <a:headEnd len="sm" w="sm" type="none"/>
              <a:tailEnd len="sm" w="sm" type="none"/>
            </a:ln>
          </a:top>
          <a:bottom>
            <a:ln cap="flat" cmpd="sng" w="12700">
              <a:solidFill>
                <a:schemeClr val="accent3"/>
              </a:solidFill>
              <a:prstDash val="solid"/>
              <a:round/>
              <a:headEnd len="sm" w="sm" type="none"/>
              <a:tailEnd len="sm" w="sm" type="none"/>
            </a:ln>
          </a:bottom>
          <a:insideH>
            <a:ln cap="flat" cmpd="sng" w="12700">
              <a:solidFill>
                <a:schemeClr val="accent3"/>
              </a:solidFill>
              <a:prstDash val="solid"/>
              <a:round/>
              <a:headEnd len="sm" w="sm" type="none"/>
              <a:tailEnd len="sm" w="sm" type="none"/>
            </a:ln>
          </a:insideH>
          <a:insideV>
            <a:ln cap="flat" cmpd="sng" w="12700">
              <a:solidFill>
                <a:schemeClr val="accent3"/>
              </a:solidFill>
              <a:prstDash val="solid"/>
              <a:round/>
              <a:headEnd len="sm" w="sm" type="none"/>
              <a:tailEnd len="sm" w="sm" type="none"/>
            </a:ln>
          </a:insideV>
        </a:tcBdr>
        <a:fill>
          <a:solidFill>
            <a:srgbClr val="FFFFFF">
              <a:alpha val="0"/>
            </a:srgbClr>
          </a:solidFill>
        </a:fill>
      </a:tcStyle>
    </a:wholeTbl>
    <a:band1H>
      <a:tcTxStyle/>
      <a:tcStyle>
        <a:fill>
          <a:solidFill>
            <a:schemeClr val="accent3">
              <a:alpha val="20000"/>
            </a:schemeClr>
          </a:solidFill>
        </a:fill>
      </a:tcStyle>
    </a:band1H>
    <a:band2H>
      <a:tcTxStyle/>
    </a:band2H>
    <a:band1V>
      <a:tcTxStyle/>
      <a:tcStyle>
        <a:fill>
          <a:solidFill>
            <a:schemeClr val="accent3">
              <a:alpha val="20000"/>
            </a:schemeClr>
          </a:solidFill>
        </a:fill>
      </a:tcStyle>
    </a:band1V>
    <a:band2V>
      <a:tcTxStyle/>
    </a:band2V>
    <a:lastCol>
      <a:tcTxStyle b="on" i="off"/>
    </a:lastCol>
    <a:firstCol>
      <a:tcTxStyle b="on" i="off"/>
    </a:firstCol>
    <a:lastRow>
      <a:tcTxStyle b="on" i="off"/>
      <a:tcStyle>
        <a:tcBdr>
          <a:top>
            <a:ln cap="flat" cmpd="sng" w="50800">
              <a:solidFill>
                <a:schemeClr val="accent3"/>
              </a:solidFill>
              <a:prstDash val="solid"/>
              <a:round/>
              <a:headEnd len="sm" w="sm" type="none"/>
              <a:tailEnd len="sm" w="sm" type="none"/>
            </a:ln>
          </a:top>
        </a:tcBdr>
        <a:fill>
          <a:solidFill>
            <a:srgbClr val="FFFFFF">
              <a:alpha val="0"/>
            </a:srgbClr>
          </a:solidFill>
        </a:fill>
      </a:tcStyle>
    </a:lastRow>
    <a:seCell>
      <a:tcTxStyle/>
    </a:seCell>
    <a:swCell>
      <a:tcTxStyle/>
    </a:swCell>
    <a:firstRow>
      <a:tcTxStyle b="on" i="off"/>
      <a:tcStyle>
        <a:tcBdr>
          <a:bottom>
            <a:ln cap="flat" cmpd="sng" w="25400">
              <a:solidFill>
                <a:schemeClr val="accent3"/>
              </a:solidFill>
              <a:prstDash val="solid"/>
              <a:round/>
              <a:headEnd len="sm" w="sm" type="none"/>
              <a:tailEnd len="sm" w="sm" type="none"/>
            </a:ln>
          </a:bottom>
        </a:tcBdr>
        <a:fill>
          <a:solidFill>
            <a:srgbClr val="FFFFFF">
              <a:alpha val="0"/>
            </a:srgbClr>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font" Target="fonts/HelveticaNeue-italic.fntdata"/><Relationship Id="rId10" Type="http://schemas.openxmlformats.org/officeDocument/2006/relationships/font" Target="fonts/HelveticaNeue-bold.fntdata"/><Relationship Id="rId13" Type="http://customschemas.google.com/relationships/presentationmetadata" Target="metadata"/><Relationship Id="rId12" Type="http://schemas.openxmlformats.org/officeDocument/2006/relationships/font" Target="fonts/HelveticaNeue-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font" Target="fonts/HelveticaNeue-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360613" y="1143000"/>
            <a:ext cx="213677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2360613" y="1143000"/>
            <a:ext cx="213677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6" name="Google Shape;96;p2:notes"/>
          <p:cNvSpPr/>
          <p:nvPr>
            <p:ph idx="2" type="sldImg"/>
          </p:nvPr>
        </p:nvSpPr>
        <p:spPr>
          <a:xfrm>
            <a:off x="2360613" y="1143000"/>
            <a:ext cx="213677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p3:notes"/>
          <p:cNvSpPr/>
          <p:nvPr>
            <p:ph idx="2" type="sldImg"/>
          </p:nvPr>
        </p:nvSpPr>
        <p:spPr>
          <a:xfrm>
            <a:off x="2360613" y="1143000"/>
            <a:ext cx="213677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5"/>
          <p:cNvSpPr txBox="1"/>
          <p:nvPr>
            <p:ph type="ctrTitle"/>
          </p:nvPr>
        </p:nvSpPr>
        <p:spPr>
          <a:xfrm>
            <a:off x="514350" y="1621191"/>
            <a:ext cx="5829300" cy="3448756"/>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5"/>
          <p:cNvSpPr txBox="1"/>
          <p:nvPr>
            <p:ph idx="1" type="subTitle"/>
          </p:nvPr>
        </p:nvSpPr>
        <p:spPr>
          <a:xfrm>
            <a:off x="857250" y="5202944"/>
            <a:ext cx="5143500" cy="2391656"/>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
        <p:nvSpPr>
          <p:cNvPr id="18" name="Google Shape;18;p5"/>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5"/>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5"/>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4"/>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4"/>
          <p:cNvSpPr txBox="1"/>
          <p:nvPr>
            <p:ph idx="1" type="body"/>
          </p:nvPr>
        </p:nvSpPr>
        <p:spPr>
          <a:xfrm rot="5400000">
            <a:off x="286367" y="2822135"/>
            <a:ext cx="6285266" cy="59150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75" name="Google Shape;75;p14"/>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4"/>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4"/>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5"/>
          <p:cNvSpPr txBox="1"/>
          <p:nvPr>
            <p:ph type="title"/>
          </p:nvPr>
        </p:nvSpPr>
        <p:spPr>
          <a:xfrm rot="5400000">
            <a:off x="1449696" y="3985464"/>
            <a:ext cx="8394877" cy="147875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5"/>
          <p:cNvSpPr txBox="1"/>
          <p:nvPr>
            <p:ph idx="1" type="body"/>
          </p:nvPr>
        </p:nvSpPr>
        <p:spPr>
          <a:xfrm rot="5400000">
            <a:off x="-1550679" y="2549570"/>
            <a:ext cx="8394877" cy="435054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81" name="Google Shape;81;p15"/>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5"/>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5"/>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6"/>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6"/>
          <p:cNvSpPr txBox="1"/>
          <p:nvPr>
            <p:ph idx="1" type="body"/>
          </p:nvPr>
        </p:nvSpPr>
        <p:spPr>
          <a:xfrm>
            <a:off x="471488" y="2637014"/>
            <a:ext cx="5915025" cy="628526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24" name="Google Shape;24;p6"/>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6"/>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6"/>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7"/>
          <p:cNvSpPr txBox="1"/>
          <p:nvPr>
            <p:ph type="title"/>
          </p:nvPr>
        </p:nvSpPr>
        <p:spPr>
          <a:xfrm>
            <a:off x="467916" y="2469624"/>
            <a:ext cx="5915025" cy="412062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7"/>
          <p:cNvSpPr txBox="1"/>
          <p:nvPr>
            <p:ph idx="1" type="body"/>
          </p:nvPr>
        </p:nvSpPr>
        <p:spPr>
          <a:xfrm>
            <a:off x="467916" y="6629226"/>
            <a:ext cx="5915025" cy="216693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sz="1800">
                <a:solidFill>
                  <a:schemeClr val="dk1"/>
                </a:solidFill>
              </a:defRPr>
            </a:lvl1pPr>
            <a:lvl2pPr indent="-228600" lvl="1" marL="914400" algn="l">
              <a:lnSpc>
                <a:spcPct val="90000"/>
              </a:lnSpc>
              <a:spcBef>
                <a:spcPts val="375"/>
              </a:spcBef>
              <a:spcAft>
                <a:spcPts val="0"/>
              </a:spcAft>
              <a:buClr>
                <a:srgbClr val="888888"/>
              </a:buClr>
              <a:buSzPts val="1500"/>
              <a:buNone/>
              <a:defRPr sz="1500">
                <a:solidFill>
                  <a:srgbClr val="888888"/>
                </a:solidFill>
              </a:defRPr>
            </a:lvl2pPr>
            <a:lvl3pPr indent="-228600" lvl="2" marL="1371600" algn="l">
              <a:lnSpc>
                <a:spcPct val="90000"/>
              </a:lnSpc>
              <a:spcBef>
                <a:spcPts val="375"/>
              </a:spcBef>
              <a:spcAft>
                <a:spcPts val="0"/>
              </a:spcAft>
              <a:buClr>
                <a:srgbClr val="888888"/>
              </a:buClr>
              <a:buSzPts val="1350"/>
              <a:buNone/>
              <a:defRPr sz="1350">
                <a:solidFill>
                  <a:srgbClr val="888888"/>
                </a:solidFill>
              </a:defRPr>
            </a:lvl3pPr>
            <a:lvl4pPr indent="-228600" lvl="3" marL="1828800" algn="l">
              <a:lnSpc>
                <a:spcPct val="90000"/>
              </a:lnSpc>
              <a:spcBef>
                <a:spcPts val="375"/>
              </a:spcBef>
              <a:spcAft>
                <a:spcPts val="0"/>
              </a:spcAft>
              <a:buClr>
                <a:srgbClr val="888888"/>
              </a:buClr>
              <a:buSzPts val="1200"/>
              <a:buNone/>
              <a:defRPr sz="1200">
                <a:solidFill>
                  <a:srgbClr val="888888"/>
                </a:solidFill>
              </a:defRPr>
            </a:lvl4pPr>
            <a:lvl5pPr indent="-228600" lvl="4" marL="2286000" algn="l">
              <a:lnSpc>
                <a:spcPct val="90000"/>
              </a:lnSpc>
              <a:spcBef>
                <a:spcPts val="375"/>
              </a:spcBef>
              <a:spcAft>
                <a:spcPts val="0"/>
              </a:spcAft>
              <a:buClr>
                <a:srgbClr val="888888"/>
              </a:buClr>
              <a:buSzPts val="1200"/>
              <a:buNone/>
              <a:defRPr sz="1200">
                <a:solidFill>
                  <a:srgbClr val="888888"/>
                </a:solidFill>
              </a:defRPr>
            </a:lvl5pPr>
            <a:lvl6pPr indent="-228600" lvl="5" marL="2743200" algn="l">
              <a:lnSpc>
                <a:spcPct val="90000"/>
              </a:lnSpc>
              <a:spcBef>
                <a:spcPts val="375"/>
              </a:spcBef>
              <a:spcAft>
                <a:spcPts val="0"/>
              </a:spcAft>
              <a:buClr>
                <a:srgbClr val="888888"/>
              </a:buClr>
              <a:buSzPts val="1200"/>
              <a:buNone/>
              <a:defRPr sz="1200">
                <a:solidFill>
                  <a:srgbClr val="888888"/>
                </a:solidFill>
              </a:defRPr>
            </a:lvl6pPr>
            <a:lvl7pPr indent="-228600" lvl="6" marL="3200400" algn="l">
              <a:lnSpc>
                <a:spcPct val="90000"/>
              </a:lnSpc>
              <a:spcBef>
                <a:spcPts val="375"/>
              </a:spcBef>
              <a:spcAft>
                <a:spcPts val="0"/>
              </a:spcAft>
              <a:buClr>
                <a:srgbClr val="888888"/>
              </a:buClr>
              <a:buSzPts val="1200"/>
              <a:buNone/>
              <a:defRPr sz="1200">
                <a:solidFill>
                  <a:srgbClr val="888888"/>
                </a:solidFill>
              </a:defRPr>
            </a:lvl7pPr>
            <a:lvl8pPr indent="-228600" lvl="7" marL="3657600" algn="l">
              <a:lnSpc>
                <a:spcPct val="90000"/>
              </a:lnSpc>
              <a:spcBef>
                <a:spcPts val="375"/>
              </a:spcBef>
              <a:spcAft>
                <a:spcPts val="0"/>
              </a:spcAft>
              <a:buClr>
                <a:srgbClr val="888888"/>
              </a:buClr>
              <a:buSzPts val="1200"/>
              <a:buNone/>
              <a:defRPr sz="1200">
                <a:solidFill>
                  <a:srgbClr val="888888"/>
                </a:solidFill>
              </a:defRPr>
            </a:lvl8pPr>
            <a:lvl9pPr indent="-228600" lvl="8" marL="4114800" algn="l">
              <a:lnSpc>
                <a:spcPct val="90000"/>
              </a:lnSpc>
              <a:spcBef>
                <a:spcPts val="375"/>
              </a:spcBef>
              <a:spcAft>
                <a:spcPts val="0"/>
              </a:spcAft>
              <a:buClr>
                <a:srgbClr val="888888"/>
              </a:buClr>
              <a:buSzPts val="1200"/>
              <a:buNone/>
              <a:defRPr sz="1200">
                <a:solidFill>
                  <a:srgbClr val="888888"/>
                </a:solidFill>
              </a:defRPr>
            </a:lvl9pPr>
          </a:lstStyle>
          <a:p/>
        </p:txBody>
      </p:sp>
      <p:sp>
        <p:nvSpPr>
          <p:cNvPr id="30" name="Google Shape;30;p7"/>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7"/>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7"/>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8"/>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8"/>
          <p:cNvSpPr txBox="1"/>
          <p:nvPr>
            <p:ph idx="1" type="body"/>
          </p:nvPr>
        </p:nvSpPr>
        <p:spPr>
          <a:xfrm>
            <a:off x="471488" y="2637014"/>
            <a:ext cx="2914650" cy="628526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6" name="Google Shape;36;p8"/>
          <p:cNvSpPr txBox="1"/>
          <p:nvPr>
            <p:ph idx="2" type="body"/>
          </p:nvPr>
        </p:nvSpPr>
        <p:spPr>
          <a:xfrm>
            <a:off x="3471863" y="2637014"/>
            <a:ext cx="2914650" cy="628526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7" name="Google Shape;37;p8"/>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8"/>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8"/>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9"/>
          <p:cNvSpPr txBox="1"/>
          <p:nvPr>
            <p:ph type="title"/>
          </p:nvPr>
        </p:nvSpPr>
        <p:spPr>
          <a:xfrm>
            <a:off x="472381"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9"/>
          <p:cNvSpPr txBox="1"/>
          <p:nvPr>
            <p:ph idx="1" type="body"/>
          </p:nvPr>
        </p:nvSpPr>
        <p:spPr>
          <a:xfrm>
            <a:off x="472381" y="2428347"/>
            <a:ext cx="2901255" cy="1190095"/>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43" name="Google Shape;43;p9"/>
          <p:cNvSpPr txBox="1"/>
          <p:nvPr>
            <p:ph idx="2" type="body"/>
          </p:nvPr>
        </p:nvSpPr>
        <p:spPr>
          <a:xfrm>
            <a:off x="472381" y="3618442"/>
            <a:ext cx="2901255" cy="532218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4" name="Google Shape;44;p9"/>
          <p:cNvSpPr txBox="1"/>
          <p:nvPr>
            <p:ph idx="3" type="body"/>
          </p:nvPr>
        </p:nvSpPr>
        <p:spPr>
          <a:xfrm>
            <a:off x="3471863" y="2428347"/>
            <a:ext cx="2915543" cy="1190095"/>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45" name="Google Shape;45;p9"/>
          <p:cNvSpPr txBox="1"/>
          <p:nvPr>
            <p:ph idx="4" type="body"/>
          </p:nvPr>
        </p:nvSpPr>
        <p:spPr>
          <a:xfrm>
            <a:off x="3471863" y="3618442"/>
            <a:ext cx="2915543" cy="532218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6" name="Google Shape;46;p9"/>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9"/>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9"/>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0"/>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0"/>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0"/>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0"/>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11"/>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1"/>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1"/>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2"/>
          <p:cNvSpPr txBox="1"/>
          <p:nvPr>
            <p:ph type="title"/>
          </p:nvPr>
        </p:nvSpPr>
        <p:spPr>
          <a:xfrm>
            <a:off x="472381" y="660400"/>
            <a:ext cx="2211884" cy="23114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2"/>
          <p:cNvSpPr txBox="1"/>
          <p:nvPr>
            <p:ph idx="1" type="body"/>
          </p:nvPr>
        </p:nvSpPr>
        <p:spPr>
          <a:xfrm>
            <a:off x="2915543" y="1426283"/>
            <a:ext cx="3471863" cy="7039681"/>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750"/>
              </a:spcBef>
              <a:spcAft>
                <a:spcPts val="0"/>
              </a:spcAft>
              <a:buClr>
                <a:schemeClr val="dk1"/>
              </a:buClr>
              <a:buSzPts val="2400"/>
              <a:buChar char="•"/>
              <a:defRPr sz="2400"/>
            </a:lvl1pPr>
            <a:lvl2pPr indent="-361950" lvl="1" marL="914400" algn="l">
              <a:lnSpc>
                <a:spcPct val="90000"/>
              </a:lnSpc>
              <a:spcBef>
                <a:spcPts val="375"/>
              </a:spcBef>
              <a:spcAft>
                <a:spcPts val="0"/>
              </a:spcAft>
              <a:buClr>
                <a:schemeClr val="dk1"/>
              </a:buClr>
              <a:buSzPts val="2100"/>
              <a:buChar char="•"/>
              <a:defRPr sz="2100"/>
            </a:lvl2pPr>
            <a:lvl3pPr indent="-342900" lvl="2" marL="1371600" algn="l">
              <a:lnSpc>
                <a:spcPct val="90000"/>
              </a:lnSpc>
              <a:spcBef>
                <a:spcPts val="375"/>
              </a:spcBef>
              <a:spcAft>
                <a:spcPts val="0"/>
              </a:spcAft>
              <a:buClr>
                <a:schemeClr val="dk1"/>
              </a:buClr>
              <a:buSzPts val="1800"/>
              <a:buChar char="•"/>
              <a:defRPr sz="1800"/>
            </a:lvl3pPr>
            <a:lvl4pPr indent="-323850" lvl="3" marL="1828800" algn="l">
              <a:lnSpc>
                <a:spcPct val="90000"/>
              </a:lnSpc>
              <a:spcBef>
                <a:spcPts val="375"/>
              </a:spcBef>
              <a:spcAft>
                <a:spcPts val="0"/>
              </a:spcAft>
              <a:buClr>
                <a:schemeClr val="dk1"/>
              </a:buClr>
              <a:buSzPts val="1500"/>
              <a:buChar char="•"/>
              <a:defRPr sz="1500"/>
            </a:lvl4pPr>
            <a:lvl5pPr indent="-323850" lvl="4" marL="2286000" algn="l">
              <a:lnSpc>
                <a:spcPct val="90000"/>
              </a:lnSpc>
              <a:spcBef>
                <a:spcPts val="375"/>
              </a:spcBef>
              <a:spcAft>
                <a:spcPts val="0"/>
              </a:spcAft>
              <a:buClr>
                <a:schemeClr val="dk1"/>
              </a:buClr>
              <a:buSzPts val="1500"/>
              <a:buChar char="•"/>
              <a:defRPr sz="1500"/>
            </a:lvl5pPr>
            <a:lvl6pPr indent="-323850" lvl="5" marL="2743200" algn="l">
              <a:lnSpc>
                <a:spcPct val="90000"/>
              </a:lnSpc>
              <a:spcBef>
                <a:spcPts val="375"/>
              </a:spcBef>
              <a:spcAft>
                <a:spcPts val="0"/>
              </a:spcAft>
              <a:buClr>
                <a:schemeClr val="dk1"/>
              </a:buClr>
              <a:buSzPts val="1500"/>
              <a:buChar char="•"/>
              <a:defRPr sz="1500"/>
            </a:lvl6pPr>
            <a:lvl7pPr indent="-323850" lvl="6" marL="3200400" algn="l">
              <a:lnSpc>
                <a:spcPct val="90000"/>
              </a:lnSpc>
              <a:spcBef>
                <a:spcPts val="375"/>
              </a:spcBef>
              <a:spcAft>
                <a:spcPts val="0"/>
              </a:spcAft>
              <a:buClr>
                <a:schemeClr val="dk1"/>
              </a:buClr>
              <a:buSzPts val="1500"/>
              <a:buChar char="•"/>
              <a:defRPr sz="1500"/>
            </a:lvl7pPr>
            <a:lvl8pPr indent="-323850" lvl="7" marL="3657600" algn="l">
              <a:lnSpc>
                <a:spcPct val="90000"/>
              </a:lnSpc>
              <a:spcBef>
                <a:spcPts val="375"/>
              </a:spcBef>
              <a:spcAft>
                <a:spcPts val="0"/>
              </a:spcAft>
              <a:buClr>
                <a:schemeClr val="dk1"/>
              </a:buClr>
              <a:buSzPts val="1500"/>
              <a:buChar char="•"/>
              <a:defRPr sz="1500"/>
            </a:lvl8pPr>
            <a:lvl9pPr indent="-323850" lvl="8" marL="4114800" algn="l">
              <a:lnSpc>
                <a:spcPct val="90000"/>
              </a:lnSpc>
              <a:spcBef>
                <a:spcPts val="375"/>
              </a:spcBef>
              <a:spcAft>
                <a:spcPts val="0"/>
              </a:spcAft>
              <a:buClr>
                <a:schemeClr val="dk1"/>
              </a:buClr>
              <a:buSzPts val="1500"/>
              <a:buChar char="•"/>
              <a:defRPr sz="1500"/>
            </a:lvl9pPr>
          </a:lstStyle>
          <a:p/>
        </p:txBody>
      </p:sp>
      <p:sp>
        <p:nvSpPr>
          <p:cNvPr id="61" name="Google Shape;61;p12"/>
          <p:cNvSpPr txBox="1"/>
          <p:nvPr>
            <p:ph idx="2" type="body"/>
          </p:nvPr>
        </p:nvSpPr>
        <p:spPr>
          <a:xfrm>
            <a:off x="472381" y="2971800"/>
            <a:ext cx="2211884" cy="550562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62" name="Google Shape;62;p12"/>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2"/>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2"/>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3"/>
          <p:cNvSpPr txBox="1"/>
          <p:nvPr>
            <p:ph type="title"/>
          </p:nvPr>
        </p:nvSpPr>
        <p:spPr>
          <a:xfrm>
            <a:off x="472381" y="660400"/>
            <a:ext cx="2211884" cy="23114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3"/>
          <p:cNvSpPr/>
          <p:nvPr>
            <p:ph idx="2" type="pic"/>
          </p:nvPr>
        </p:nvSpPr>
        <p:spPr>
          <a:xfrm>
            <a:off x="2915543" y="1426283"/>
            <a:ext cx="3471863" cy="7039681"/>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75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1pPr>
            <a:lvl2pPr lvl="1" marR="0" rtl="0" algn="l">
              <a:lnSpc>
                <a:spcPct val="90000"/>
              </a:lnSpc>
              <a:spcBef>
                <a:spcPts val="375"/>
              </a:spcBef>
              <a:spcAft>
                <a:spcPts val="0"/>
              </a:spcAft>
              <a:buClr>
                <a:schemeClr val="dk1"/>
              </a:buClr>
              <a:buSzPts val="2100"/>
              <a:buFont typeface="Arial"/>
              <a:buNone/>
              <a:defRPr b="0" i="0" sz="2100" u="none" cap="none" strike="noStrike">
                <a:solidFill>
                  <a:schemeClr val="dk1"/>
                </a:solidFill>
                <a:latin typeface="Calibri"/>
                <a:ea typeface="Calibri"/>
                <a:cs typeface="Calibri"/>
                <a:sym typeface="Calibri"/>
              </a:defRPr>
            </a:lvl2pPr>
            <a:lvl3pPr lvl="2" marR="0" rtl="0" algn="l">
              <a:lnSpc>
                <a:spcPct val="90000"/>
              </a:lnSpc>
              <a:spcBef>
                <a:spcPts val="375"/>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lvl="3"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4pPr>
            <a:lvl5pPr lvl="4"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5pPr>
            <a:lvl6pPr lvl="5"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6pPr>
            <a:lvl7pPr lvl="6"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7pPr>
            <a:lvl8pPr lvl="7"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8pPr>
            <a:lvl9pPr lvl="8"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9pPr>
          </a:lstStyle>
          <a:p/>
        </p:txBody>
      </p:sp>
      <p:sp>
        <p:nvSpPr>
          <p:cNvPr id="68" name="Google Shape;68;p13"/>
          <p:cNvSpPr txBox="1"/>
          <p:nvPr>
            <p:ph idx="1" type="body"/>
          </p:nvPr>
        </p:nvSpPr>
        <p:spPr>
          <a:xfrm>
            <a:off x="472381" y="2971800"/>
            <a:ext cx="2211884" cy="550562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69" name="Google Shape;69;p13"/>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3"/>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3"/>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4"/>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4"/>
          <p:cNvSpPr txBox="1"/>
          <p:nvPr>
            <p:ph idx="1" type="body"/>
          </p:nvPr>
        </p:nvSpPr>
        <p:spPr>
          <a:xfrm>
            <a:off x="471488" y="2637014"/>
            <a:ext cx="5915025" cy="6285266"/>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12" name="Google Shape;12;p4"/>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4"/>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4"/>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 Id="rId5"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nvSpPr>
        <p:spPr>
          <a:xfrm>
            <a:off x="448756" y="2002971"/>
            <a:ext cx="5777873" cy="276998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GB" sz="1400" u="none" cap="none" strike="noStrike">
                <a:solidFill>
                  <a:srgbClr val="3F3F3F"/>
                </a:solidFill>
                <a:latin typeface="Helvetica Neue"/>
                <a:ea typeface="Helvetica Neue"/>
                <a:cs typeface="Helvetica Neue"/>
                <a:sym typeface="Helvetica Neue"/>
              </a:rPr>
              <a:t>WHOLESALE</a:t>
            </a:r>
            <a:endParaRPr/>
          </a:p>
          <a:p>
            <a:pPr indent="0" lvl="0" marL="0" marR="0" rtl="0" algn="ctr">
              <a:spcBef>
                <a:spcPts val="0"/>
              </a:spcBef>
              <a:spcAft>
                <a:spcPts val="0"/>
              </a:spcAft>
              <a:buNone/>
            </a:pPr>
            <a:r>
              <a:t/>
            </a:r>
            <a:endParaRPr b="1" i="0" sz="1000" u="none" cap="none" strike="noStrike">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b="0" i="0" lang="en-GB" sz="1000" u="none" cap="none" strike="noStrike">
                <a:solidFill>
                  <a:srgbClr val="3F3F3F"/>
                </a:solidFill>
                <a:latin typeface="Helvetica Neue"/>
                <a:ea typeface="Helvetica Neue"/>
                <a:cs typeface="Helvetica Neue"/>
                <a:sym typeface="Helvetica Neue"/>
              </a:rPr>
              <a:t>About your business</a:t>
            </a:r>
            <a:endParaRPr sz="10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t/>
            </a:r>
            <a:endParaRPr sz="1000">
              <a:solidFill>
                <a:srgbClr val="3F3F3F"/>
              </a:solidFill>
              <a:latin typeface="Helvetica Neue"/>
              <a:ea typeface="Helvetica Neue"/>
              <a:cs typeface="Helvetica Neue"/>
              <a:sym typeface="Helvetica Neue"/>
            </a:endParaRPr>
          </a:p>
          <a:p>
            <a:pPr indent="0" lvl="0" marL="0" marR="0" rtl="0" algn="ctr">
              <a:spcBef>
                <a:spcPts val="0"/>
              </a:spcBef>
              <a:spcAft>
                <a:spcPts val="0"/>
              </a:spcAft>
              <a:buNone/>
            </a:pPr>
            <a:r>
              <a:rPr b="1" i="1" lang="en-GB" sz="1000">
                <a:solidFill>
                  <a:srgbClr val="3F3F3F"/>
                </a:solidFill>
                <a:latin typeface="Helvetica Neue"/>
                <a:ea typeface="Helvetica Neue"/>
                <a:cs typeface="Helvetica Neue"/>
                <a:sym typeface="Helvetica Neue"/>
              </a:rPr>
              <a:t>  ”Press quote or customer testimonial” </a:t>
            </a:r>
            <a:r>
              <a:rPr b="1" lang="en-GB" sz="1000">
                <a:solidFill>
                  <a:srgbClr val="3F3F3F"/>
                </a:solidFill>
                <a:latin typeface="Helvetica Neue"/>
                <a:ea typeface="Helvetica Neue"/>
                <a:cs typeface="Helvetica Neue"/>
                <a:sym typeface="Helvetica Neue"/>
              </a:rPr>
              <a:t>– XX</a:t>
            </a:r>
            <a:endParaRPr b="1" sz="1000">
              <a:solidFill>
                <a:srgbClr val="3F3F3F"/>
              </a:solidFill>
              <a:latin typeface="Helvetica Neue"/>
              <a:ea typeface="Helvetica Neue"/>
              <a:cs typeface="Helvetica Neue"/>
              <a:sym typeface="Helvetica Neue"/>
            </a:endParaRPr>
          </a:p>
          <a:p>
            <a:pPr indent="0" lvl="0" marL="0" marR="0" rtl="0" algn="ctr">
              <a:spcBef>
                <a:spcPts val="0"/>
              </a:spcBef>
              <a:spcAft>
                <a:spcPts val="0"/>
              </a:spcAft>
              <a:buNone/>
            </a:pPr>
            <a:r>
              <a:t/>
            </a:r>
            <a:endParaRPr b="1" sz="10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lang="en-GB" sz="1000">
                <a:solidFill>
                  <a:srgbClr val="3F3F3F"/>
                </a:solidFill>
                <a:latin typeface="Helvetica Neue"/>
                <a:ea typeface="Helvetica Neue"/>
                <a:cs typeface="Helvetica Neue"/>
                <a:sym typeface="Helvetica Neue"/>
              </a:rPr>
              <a:t>About you</a:t>
            </a:r>
            <a:endParaRPr sz="10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lang="en-GB" sz="1000">
                <a:solidFill>
                  <a:srgbClr val="3F3F3F"/>
                </a:solidFill>
                <a:latin typeface="Helvetica Neue"/>
                <a:ea typeface="Helvetica Neue"/>
                <a:cs typeface="Helvetica Neue"/>
                <a:sym typeface="Helvetica Neue"/>
              </a:rPr>
              <a:t> </a:t>
            </a:r>
            <a:endParaRPr sz="1000">
              <a:solidFill>
                <a:srgbClr val="3F3F3F"/>
              </a:solidFill>
              <a:latin typeface="Helvetica Neue"/>
              <a:ea typeface="Helvetica Neue"/>
              <a:cs typeface="Helvetica Neue"/>
              <a:sym typeface="Helvetica Neue"/>
            </a:endParaRPr>
          </a:p>
          <a:p>
            <a:pPr indent="0" lvl="0" marL="0" marR="0" rtl="0" algn="ctr">
              <a:spcBef>
                <a:spcPts val="0"/>
              </a:spcBef>
              <a:spcAft>
                <a:spcPts val="0"/>
              </a:spcAft>
              <a:buNone/>
            </a:pPr>
            <a:r>
              <a:rPr b="1" i="1" lang="en-GB" sz="1000">
                <a:solidFill>
                  <a:srgbClr val="3F3F3F"/>
                </a:solidFill>
                <a:latin typeface="Helvetica Neue"/>
                <a:ea typeface="Helvetica Neue"/>
                <a:cs typeface="Helvetica Neue"/>
                <a:sym typeface="Helvetica Neue"/>
              </a:rPr>
              <a:t>  ”Press quote or customer testimonial” </a:t>
            </a:r>
            <a:r>
              <a:rPr b="1" lang="en-GB" sz="1000">
                <a:solidFill>
                  <a:srgbClr val="3F3F3F"/>
                </a:solidFill>
                <a:latin typeface="Helvetica Neue"/>
                <a:ea typeface="Helvetica Neue"/>
                <a:cs typeface="Helvetica Neue"/>
                <a:sym typeface="Helvetica Neue"/>
              </a:rPr>
              <a:t>– XX</a:t>
            </a:r>
            <a:endParaRPr/>
          </a:p>
          <a:p>
            <a:pPr indent="0" lvl="0" marL="0" marR="0" rtl="0" algn="ctr">
              <a:spcBef>
                <a:spcPts val="0"/>
              </a:spcBef>
              <a:spcAft>
                <a:spcPts val="0"/>
              </a:spcAft>
              <a:buNone/>
            </a:pPr>
            <a:r>
              <a:t/>
            </a:r>
            <a:endParaRPr b="1" sz="10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lang="en-GB" sz="1000">
                <a:solidFill>
                  <a:srgbClr val="3F3F3F"/>
                </a:solidFill>
                <a:latin typeface="Helvetica Neue"/>
                <a:ea typeface="Helvetica Neue"/>
                <a:cs typeface="Helvetica Neue"/>
                <a:sym typeface="Helvetica Neue"/>
              </a:rPr>
              <a:t>ABOUT YOUR PRODUCTS</a:t>
            </a:r>
            <a:endParaRPr sz="10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b="1" lang="en-GB" sz="1000">
                <a:solidFill>
                  <a:srgbClr val="3F3F3F"/>
                </a:solidFill>
                <a:latin typeface="Helvetica Neue"/>
                <a:ea typeface="Helvetica Neue"/>
                <a:cs typeface="Helvetica Neue"/>
                <a:sym typeface="Helvetica Neue"/>
              </a:rPr>
              <a:t> </a:t>
            </a:r>
            <a:endParaRPr sz="1000">
              <a:solidFill>
                <a:srgbClr val="3F3F3F"/>
              </a:solidFill>
              <a:latin typeface="Helvetica Neue"/>
              <a:ea typeface="Helvetica Neue"/>
              <a:cs typeface="Helvetica Neue"/>
              <a:sym typeface="Helvetica Neue"/>
            </a:endParaRPr>
          </a:p>
          <a:p>
            <a:pPr indent="-171450" lvl="0" marL="171450" marR="0" rtl="0" algn="l">
              <a:spcBef>
                <a:spcPts val="0"/>
              </a:spcBef>
              <a:spcAft>
                <a:spcPts val="0"/>
              </a:spcAft>
              <a:buClr>
                <a:srgbClr val="3F3F3F"/>
              </a:buClr>
              <a:buSzPts val="1000"/>
              <a:buFont typeface="Courier New"/>
              <a:buChar char="o"/>
            </a:pPr>
            <a:r>
              <a:rPr lang="en-GB" sz="1000">
                <a:solidFill>
                  <a:srgbClr val="3F3F3F"/>
                </a:solidFill>
                <a:latin typeface="Helvetica Neue"/>
                <a:ea typeface="Helvetica Neue"/>
                <a:cs typeface="Helvetica Neue"/>
                <a:sym typeface="Helvetica Neue"/>
              </a:rPr>
              <a:t>USPs</a:t>
            </a:r>
            <a:endParaRPr/>
          </a:p>
          <a:p>
            <a:pPr indent="-171450" lvl="0" marL="171450" marR="0" rtl="0" algn="l">
              <a:spcBef>
                <a:spcPts val="0"/>
              </a:spcBef>
              <a:spcAft>
                <a:spcPts val="0"/>
              </a:spcAft>
              <a:buClr>
                <a:srgbClr val="3F3F3F"/>
              </a:buClr>
              <a:buSzPts val="1000"/>
              <a:buFont typeface="Courier New"/>
              <a:buChar char="o"/>
            </a:pPr>
            <a:r>
              <a:rPr lang="en-GB" sz="1000">
                <a:solidFill>
                  <a:srgbClr val="3F3F3F"/>
                </a:solidFill>
                <a:latin typeface="Helvetica Neue"/>
                <a:ea typeface="Helvetica Neue"/>
                <a:cs typeface="Helvetica Neue"/>
                <a:sym typeface="Helvetica Neue"/>
              </a:rPr>
              <a:t>Value the products bring</a:t>
            </a:r>
            <a:endParaRPr/>
          </a:p>
          <a:p>
            <a:pPr indent="-171450" lvl="0" marL="171450" marR="0" rtl="0" algn="l">
              <a:spcBef>
                <a:spcPts val="0"/>
              </a:spcBef>
              <a:spcAft>
                <a:spcPts val="0"/>
              </a:spcAft>
              <a:buClr>
                <a:srgbClr val="3F3F3F"/>
              </a:buClr>
              <a:buSzPts val="1000"/>
              <a:buFont typeface="Courier New"/>
              <a:buChar char="o"/>
            </a:pPr>
            <a:r>
              <a:rPr lang="en-GB" sz="1000">
                <a:solidFill>
                  <a:srgbClr val="3F3F3F"/>
                </a:solidFill>
                <a:latin typeface="Helvetica Neue"/>
                <a:ea typeface="Helvetica Neue"/>
                <a:cs typeface="Helvetica Neue"/>
                <a:sym typeface="Helvetica Neue"/>
              </a:rPr>
              <a:t>How they are made</a:t>
            </a:r>
            <a:endParaRPr/>
          </a:p>
          <a:p>
            <a:pPr indent="-171450" lvl="0" marL="171450" marR="0" rtl="0" algn="l">
              <a:spcBef>
                <a:spcPts val="0"/>
              </a:spcBef>
              <a:spcAft>
                <a:spcPts val="0"/>
              </a:spcAft>
              <a:buClr>
                <a:srgbClr val="3F3F3F"/>
              </a:buClr>
              <a:buSzPts val="1000"/>
              <a:buFont typeface="Courier New"/>
              <a:buChar char="o"/>
            </a:pPr>
            <a:r>
              <a:rPr lang="en-GB" sz="1000">
                <a:solidFill>
                  <a:srgbClr val="3F3F3F"/>
                </a:solidFill>
                <a:latin typeface="Helvetica Neue"/>
                <a:ea typeface="Helvetica Neue"/>
                <a:cs typeface="Helvetica Neue"/>
                <a:sym typeface="Helvetica Neue"/>
              </a:rPr>
              <a:t>Social proof</a:t>
            </a:r>
            <a:endParaRPr/>
          </a:p>
          <a:p>
            <a:pPr indent="-171450" lvl="0" marL="171450" marR="0" rtl="0" algn="l">
              <a:spcBef>
                <a:spcPts val="0"/>
              </a:spcBef>
              <a:spcAft>
                <a:spcPts val="0"/>
              </a:spcAft>
              <a:buClr>
                <a:srgbClr val="3F3F3F"/>
              </a:buClr>
              <a:buSzPts val="1000"/>
              <a:buFont typeface="Courier New"/>
              <a:buChar char="o"/>
            </a:pPr>
            <a:r>
              <a:rPr lang="en-GB" sz="1000">
                <a:solidFill>
                  <a:srgbClr val="3F3F3F"/>
                </a:solidFill>
                <a:latin typeface="Helvetica Neue"/>
                <a:ea typeface="Helvetica Neue"/>
                <a:cs typeface="Helvetica Neue"/>
                <a:sym typeface="Helvetica Neue"/>
              </a:rPr>
              <a:t>Press features</a:t>
            </a:r>
            <a:endParaRPr/>
          </a:p>
        </p:txBody>
      </p:sp>
      <p:pic>
        <p:nvPicPr>
          <p:cNvPr id="89" name="Google Shape;89;p1"/>
          <p:cNvPicPr preferRelativeResize="0"/>
          <p:nvPr/>
        </p:nvPicPr>
        <p:blipFill rotWithShape="1">
          <a:blip r:embed="rId3">
            <a:alphaModFix/>
          </a:blip>
          <a:srcRect b="0" l="0" r="0" t="0"/>
          <a:stretch/>
        </p:blipFill>
        <p:spPr>
          <a:xfrm>
            <a:off x="1753550" y="644535"/>
            <a:ext cx="3325501" cy="1110717"/>
          </a:xfrm>
          <a:prstGeom prst="rect">
            <a:avLst/>
          </a:prstGeom>
          <a:noFill/>
          <a:ln>
            <a:noFill/>
          </a:ln>
        </p:spPr>
      </p:pic>
      <p:pic>
        <p:nvPicPr>
          <p:cNvPr id="90" name="Google Shape;90;p1"/>
          <p:cNvPicPr preferRelativeResize="0"/>
          <p:nvPr/>
        </p:nvPicPr>
        <p:blipFill rotWithShape="1">
          <a:blip r:embed="rId4">
            <a:alphaModFix/>
          </a:blip>
          <a:srcRect b="0" l="0" r="0" t="0"/>
          <a:stretch/>
        </p:blipFill>
        <p:spPr>
          <a:xfrm>
            <a:off x="357822" y="7480299"/>
            <a:ext cx="1972628" cy="1972628"/>
          </a:xfrm>
          <a:prstGeom prst="rect">
            <a:avLst/>
          </a:prstGeom>
          <a:noFill/>
          <a:ln>
            <a:noFill/>
          </a:ln>
        </p:spPr>
      </p:pic>
      <p:pic>
        <p:nvPicPr>
          <p:cNvPr id="91" name="Google Shape;91;p1"/>
          <p:cNvPicPr preferRelativeResize="0"/>
          <p:nvPr/>
        </p:nvPicPr>
        <p:blipFill rotWithShape="1">
          <a:blip r:embed="rId5">
            <a:alphaModFix/>
          </a:blip>
          <a:srcRect b="0" l="0" r="0" t="0"/>
          <a:stretch/>
        </p:blipFill>
        <p:spPr>
          <a:xfrm>
            <a:off x="3416300" y="4940300"/>
            <a:ext cx="25400" cy="12700"/>
          </a:xfrm>
          <a:prstGeom prst="rect">
            <a:avLst/>
          </a:prstGeom>
          <a:noFill/>
          <a:ln>
            <a:noFill/>
          </a:ln>
        </p:spPr>
      </p:pic>
      <p:pic>
        <p:nvPicPr>
          <p:cNvPr id="92" name="Google Shape;92;p1"/>
          <p:cNvPicPr preferRelativeResize="0"/>
          <p:nvPr/>
        </p:nvPicPr>
        <p:blipFill rotWithShape="1">
          <a:blip r:embed="rId4">
            <a:alphaModFix/>
          </a:blip>
          <a:srcRect b="0" l="0" r="0" t="0"/>
          <a:stretch/>
        </p:blipFill>
        <p:spPr>
          <a:xfrm>
            <a:off x="2429986" y="7480299"/>
            <a:ext cx="1972628" cy="1972628"/>
          </a:xfrm>
          <a:prstGeom prst="rect">
            <a:avLst/>
          </a:prstGeom>
          <a:noFill/>
          <a:ln>
            <a:noFill/>
          </a:ln>
        </p:spPr>
      </p:pic>
      <p:pic>
        <p:nvPicPr>
          <p:cNvPr id="93" name="Google Shape;93;p1"/>
          <p:cNvPicPr preferRelativeResize="0"/>
          <p:nvPr/>
        </p:nvPicPr>
        <p:blipFill rotWithShape="1">
          <a:blip r:embed="rId4">
            <a:alphaModFix/>
          </a:blip>
          <a:srcRect b="0" l="0" r="0" t="0"/>
          <a:stretch/>
        </p:blipFill>
        <p:spPr>
          <a:xfrm>
            <a:off x="4502150" y="7480299"/>
            <a:ext cx="1972628" cy="197262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
          <p:cNvSpPr txBox="1"/>
          <p:nvPr/>
        </p:nvSpPr>
        <p:spPr>
          <a:xfrm>
            <a:off x="125753" y="1837687"/>
            <a:ext cx="1594060"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Product Title</a:t>
            </a:r>
            <a:endParaRPr b="1" sz="9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t/>
            </a:r>
            <a:endParaRPr b="1" sz="9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Wholesale price: £ *</a:t>
            </a:r>
            <a:endParaRPr b="1" sz="7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RRP:  £</a:t>
            </a:r>
            <a:endParaRPr b="1" sz="9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t/>
            </a:r>
            <a:endParaRPr b="1" sz="9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lang="en-GB" sz="900">
                <a:solidFill>
                  <a:srgbClr val="3F3F3F"/>
                </a:solidFill>
                <a:latin typeface="Helvetica Neue"/>
                <a:ea typeface="Helvetica Neue"/>
                <a:cs typeface="Helvetica Neue"/>
                <a:sym typeface="Helvetica Neue"/>
              </a:rPr>
              <a:t>Mini description </a:t>
            </a:r>
            <a:endParaRPr sz="900">
              <a:solidFill>
                <a:srgbClr val="3F3F3F"/>
              </a:solidFill>
              <a:latin typeface="Helvetica Neue"/>
              <a:ea typeface="Helvetica Neue"/>
              <a:cs typeface="Helvetica Neue"/>
              <a:sym typeface="Helvetica Neue"/>
            </a:endParaRPr>
          </a:p>
        </p:txBody>
      </p:sp>
      <p:sp>
        <p:nvSpPr>
          <p:cNvPr id="99" name="Google Shape;99;p2"/>
          <p:cNvSpPr txBox="1"/>
          <p:nvPr/>
        </p:nvSpPr>
        <p:spPr>
          <a:xfrm>
            <a:off x="1806182" y="1837687"/>
            <a:ext cx="1579274"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Product Title</a:t>
            </a:r>
            <a:endParaRPr/>
          </a:p>
          <a:p>
            <a:pPr indent="0" lvl="0" marL="0" marR="0" rtl="0" algn="l">
              <a:spcBef>
                <a:spcPts val="0"/>
              </a:spcBef>
              <a:spcAft>
                <a:spcPts val="0"/>
              </a:spcAft>
              <a:buNone/>
            </a:pPr>
            <a:r>
              <a:t/>
            </a:r>
            <a:endParaRPr b="1" sz="9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Wholesale price: £ *</a:t>
            </a:r>
            <a:endParaRPr b="1" sz="7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RRP:  £</a:t>
            </a:r>
            <a:endParaRPr/>
          </a:p>
          <a:p>
            <a:pPr indent="0" lvl="0" marL="0" marR="0" rtl="0" algn="l">
              <a:spcBef>
                <a:spcPts val="0"/>
              </a:spcBef>
              <a:spcAft>
                <a:spcPts val="0"/>
              </a:spcAft>
              <a:buNone/>
            </a:pPr>
            <a:r>
              <a:t/>
            </a:r>
            <a:endParaRPr b="1" sz="9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lang="en-GB" sz="900">
                <a:solidFill>
                  <a:srgbClr val="3F3F3F"/>
                </a:solidFill>
                <a:latin typeface="Helvetica Neue"/>
                <a:ea typeface="Helvetica Neue"/>
                <a:cs typeface="Helvetica Neue"/>
                <a:sym typeface="Helvetica Neue"/>
              </a:rPr>
              <a:t>Mini description </a:t>
            </a:r>
            <a:endParaRPr sz="900">
              <a:solidFill>
                <a:srgbClr val="3F3F3F"/>
              </a:solidFill>
              <a:latin typeface="Helvetica Neue"/>
              <a:ea typeface="Helvetica Neue"/>
              <a:cs typeface="Helvetica Neue"/>
              <a:sym typeface="Helvetica Neue"/>
            </a:endParaRPr>
          </a:p>
        </p:txBody>
      </p:sp>
      <p:sp>
        <p:nvSpPr>
          <p:cNvPr id="100" name="Google Shape;100;p2"/>
          <p:cNvSpPr txBox="1"/>
          <p:nvPr/>
        </p:nvSpPr>
        <p:spPr>
          <a:xfrm>
            <a:off x="3453460" y="1837687"/>
            <a:ext cx="1594059"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Product Title</a:t>
            </a:r>
            <a:endParaRPr/>
          </a:p>
          <a:p>
            <a:pPr indent="0" lvl="0" marL="0" marR="0" rtl="0" algn="l">
              <a:spcBef>
                <a:spcPts val="0"/>
              </a:spcBef>
              <a:spcAft>
                <a:spcPts val="0"/>
              </a:spcAft>
              <a:buNone/>
            </a:pPr>
            <a:r>
              <a:t/>
            </a:r>
            <a:endParaRPr b="1" sz="9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Wholesale price: £ *</a:t>
            </a:r>
            <a:endParaRPr b="1" sz="7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RRP:  £</a:t>
            </a:r>
            <a:endParaRPr/>
          </a:p>
          <a:p>
            <a:pPr indent="0" lvl="0" marL="0" marR="0" rtl="0" algn="l">
              <a:spcBef>
                <a:spcPts val="0"/>
              </a:spcBef>
              <a:spcAft>
                <a:spcPts val="0"/>
              </a:spcAft>
              <a:buNone/>
            </a:pPr>
            <a:r>
              <a:t/>
            </a:r>
            <a:endParaRPr b="1" sz="9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lang="en-GB" sz="900">
                <a:solidFill>
                  <a:srgbClr val="3F3F3F"/>
                </a:solidFill>
                <a:latin typeface="Helvetica Neue"/>
                <a:ea typeface="Helvetica Neue"/>
                <a:cs typeface="Helvetica Neue"/>
                <a:sym typeface="Helvetica Neue"/>
              </a:rPr>
              <a:t>Mini description </a:t>
            </a:r>
            <a:endParaRPr sz="900">
              <a:solidFill>
                <a:srgbClr val="3F3F3F"/>
              </a:solidFill>
              <a:latin typeface="Helvetica Neue"/>
              <a:ea typeface="Helvetica Neue"/>
              <a:cs typeface="Helvetica Neue"/>
              <a:sym typeface="Helvetica Neue"/>
            </a:endParaRPr>
          </a:p>
        </p:txBody>
      </p:sp>
      <p:sp>
        <p:nvSpPr>
          <p:cNvPr id="101" name="Google Shape;101;p2"/>
          <p:cNvSpPr txBox="1"/>
          <p:nvPr/>
        </p:nvSpPr>
        <p:spPr>
          <a:xfrm>
            <a:off x="5130241" y="1837687"/>
            <a:ext cx="1594060"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Product Title</a:t>
            </a:r>
            <a:endParaRPr/>
          </a:p>
          <a:p>
            <a:pPr indent="0" lvl="0" marL="0" marR="0" rtl="0" algn="l">
              <a:spcBef>
                <a:spcPts val="0"/>
              </a:spcBef>
              <a:spcAft>
                <a:spcPts val="0"/>
              </a:spcAft>
              <a:buNone/>
            </a:pPr>
            <a:r>
              <a:t/>
            </a:r>
            <a:endParaRPr b="1" sz="9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Wholesale price: £ *</a:t>
            </a:r>
            <a:endParaRPr b="1" sz="7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RRP:  £</a:t>
            </a:r>
            <a:endParaRPr/>
          </a:p>
          <a:p>
            <a:pPr indent="0" lvl="0" marL="0" marR="0" rtl="0" algn="l">
              <a:spcBef>
                <a:spcPts val="0"/>
              </a:spcBef>
              <a:spcAft>
                <a:spcPts val="0"/>
              </a:spcAft>
              <a:buNone/>
            </a:pPr>
            <a:r>
              <a:t/>
            </a:r>
            <a:endParaRPr b="1" sz="9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lang="en-GB" sz="900">
                <a:solidFill>
                  <a:srgbClr val="3F3F3F"/>
                </a:solidFill>
                <a:latin typeface="Helvetica Neue"/>
                <a:ea typeface="Helvetica Neue"/>
                <a:cs typeface="Helvetica Neue"/>
                <a:sym typeface="Helvetica Neue"/>
              </a:rPr>
              <a:t>Mini description </a:t>
            </a:r>
            <a:endParaRPr sz="900">
              <a:solidFill>
                <a:srgbClr val="3F3F3F"/>
              </a:solidFill>
              <a:latin typeface="Helvetica Neue"/>
              <a:ea typeface="Helvetica Neue"/>
              <a:cs typeface="Helvetica Neue"/>
              <a:sym typeface="Helvetica Neue"/>
            </a:endParaRPr>
          </a:p>
        </p:txBody>
      </p:sp>
      <p:pic>
        <p:nvPicPr>
          <p:cNvPr id="102" name="Google Shape;102;p2"/>
          <p:cNvPicPr preferRelativeResize="0"/>
          <p:nvPr/>
        </p:nvPicPr>
        <p:blipFill rotWithShape="1">
          <a:blip r:embed="rId3">
            <a:alphaModFix/>
          </a:blip>
          <a:srcRect b="0" l="0" r="0" t="0"/>
          <a:stretch/>
        </p:blipFill>
        <p:spPr>
          <a:xfrm>
            <a:off x="133146" y="176821"/>
            <a:ext cx="1586667" cy="1586667"/>
          </a:xfrm>
          <a:prstGeom prst="rect">
            <a:avLst/>
          </a:prstGeom>
          <a:noFill/>
          <a:ln>
            <a:noFill/>
          </a:ln>
        </p:spPr>
      </p:pic>
      <p:pic>
        <p:nvPicPr>
          <p:cNvPr id="103" name="Google Shape;103;p2"/>
          <p:cNvPicPr preferRelativeResize="0"/>
          <p:nvPr/>
        </p:nvPicPr>
        <p:blipFill rotWithShape="1">
          <a:blip r:embed="rId3">
            <a:alphaModFix/>
          </a:blip>
          <a:srcRect b="0" l="0" r="0" t="0"/>
          <a:stretch/>
        </p:blipFill>
        <p:spPr>
          <a:xfrm>
            <a:off x="1801169" y="179200"/>
            <a:ext cx="1581906" cy="1581906"/>
          </a:xfrm>
          <a:prstGeom prst="rect">
            <a:avLst/>
          </a:prstGeom>
          <a:noFill/>
          <a:ln>
            <a:noFill/>
          </a:ln>
        </p:spPr>
      </p:pic>
      <p:pic>
        <p:nvPicPr>
          <p:cNvPr id="104" name="Google Shape;104;p2"/>
          <p:cNvPicPr preferRelativeResize="0"/>
          <p:nvPr/>
        </p:nvPicPr>
        <p:blipFill rotWithShape="1">
          <a:blip r:embed="rId3">
            <a:alphaModFix/>
          </a:blip>
          <a:srcRect b="0" l="0" r="0" t="0"/>
          <a:stretch/>
        </p:blipFill>
        <p:spPr>
          <a:xfrm>
            <a:off x="3461660" y="176818"/>
            <a:ext cx="1586667" cy="1586667"/>
          </a:xfrm>
          <a:prstGeom prst="rect">
            <a:avLst/>
          </a:prstGeom>
          <a:noFill/>
          <a:ln>
            <a:noFill/>
          </a:ln>
        </p:spPr>
      </p:pic>
      <p:pic>
        <p:nvPicPr>
          <p:cNvPr id="105" name="Google Shape;105;p2"/>
          <p:cNvPicPr preferRelativeResize="0"/>
          <p:nvPr/>
        </p:nvPicPr>
        <p:blipFill rotWithShape="1">
          <a:blip r:embed="rId3">
            <a:alphaModFix/>
          </a:blip>
          <a:srcRect b="0" l="0" r="0" t="0"/>
          <a:stretch/>
        </p:blipFill>
        <p:spPr>
          <a:xfrm>
            <a:off x="5130241" y="176819"/>
            <a:ext cx="1586667" cy="1586667"/>
          </a:xfrm>
          <a:prstGeom prst="rect">
            <a:avLst/>
          </a:prstGeom>
          <a:noFill/>
          <a:ln>
            <a:noFill/>
          </a:ln>
        </p:spPr>
      </p:pic>
      <p:sp>
        <p:nvSpPr>
          <p:cNvPr id="106" name="Google Shape;106;p2"/>
          <p:cNvSpPr txBox="1"/>
          <p:nvPr/>
        </p:nvSpPr>
        <p:spPr>
          <a:xfrm>
            <a:off x="128644" y="5019816"/>
            <a:ext cx="1606510"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Product Title</a:t>
            </a:r>
            <a:endParaRPr/>
          </a:p>
          <a:p>
            <a:pPr indent="0" lvl="0" marL="0" marR="0" rtl="0" algn="l">
              <a:spcBef>
                <a:spcPts val="0"/>
              </a:spcBef>
              <a:spcAft>
                <a:spcPts val="0"/>
              </a:spcAft>
              <a:buNone/>
            </a:pPr>
            <a:r>
              <a:t/>
            </a:r>
            <a:endParaRPr b="1" sz="9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Wholesale price: £ *</a:t>
            </a:r>
            <a:endParaRPr b="1" sz="7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RRP:  £</a:t>
            </a:r>
            <a:endParaRPr/>
          </a:p>
          <a:p>
            <a:pPr indent="0" lvl="0" marL="0" marR="0" rtl="0" algn="l">
              <a:spcBef>
                <a:spcPts val="0"/>
              </a:spcBef>
              <a:spcAft>
                <a:spcPts val="0"/>
              </a:spcAft>
              <a:buNone/>
            </a:pPr>
            <a:r>
              <a:t/>
            </a:r>
            <a:endParaRPr b="1" sz="9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lang="en-GB" sz="900">
                <a:solidFill>
                  <a:srgbClr val="3F3F3F"/>
                </a:solidFill>
                <a:latin typeface="Helvetica Neue"/>
                <a:ea typeface="Helvetica Neue"/>
                <a:cs typeface="Helvetica Neue"/>
                <a:sym typeface="Helvetica Neue"/>
              </a:rPr>
              <a:t>Mini description </a:t>
            </a:r>
            <a:endParaRPr sz="900">
              <a:solidFill>
                <a:srgbClr val="3F3F3F"/>
              </a:solidFill>
              <a:latin typeface="Helvetica Neue"/>
              <a:ea typeface="Helvetica Neue"/>
              <a:cs typeface="Helvetica Neue"/>
              <a:sym typeface="Helvetica Neue"/>
            </a:endParaRPr>
          </a:p>
        </p:txBody>
      </p:sp>
      <p:sp>
        <p:nvSpPr>
          <p:cNvPr id="107" name="Google Shape;107;p2"/>
          <p:cNvSpPr txBox="1"/>
          <p:nvPr/>
        </p:nvSpPr>
        <p:spPr>
          <a:xfrm>
            <a:off x="1708208" y="5019816"/>
            <a:ext cx="1786103"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Product Title</a:t>
            </a:r>
            <a:endParaRPr/>
          </a:p>
          <a:p>
            <a:pPr indent="0" lvl="0" marL="0" marR="0" rtl="0" algn="l">
              <a:spcBef>
                <a:spcPts val="0"/>
              </a:spcBef>
              <a:spcAft>
                <a:spcPts val="0"/>
              </a:spcAft>
              <a:buNone/>
            </a:pPr>
            <a:r>
              <a:t/>
            </a:r>
            <a:endParaRPr b="1" sz="9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Wholesale price: £ *</a:t>
            </a:r>
            <a:endParaRPr b="1" sz="7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RRP:  £</a:t>
            </a:r>
            <a:endParaRPr/>
          </a:p>
          <a:p>
            <a:pPr indent="0" lvl="0" marL="0" marR="0" rtl="0" algn="l">
              <a:spcBef>
                <a:spcPts val="0"/>
              </a:spcBef>
              <a:spcAft>
                <a:spcPts val="0"/>
              </a:spcAft>
              <a:buNone/>
            </a:pPr>
            <a:r>
              <a:t/>
            </a:r>
            <a:endParaRPr b="1" sz="9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lang="en-GB" sz="900">
                <a:solidFill>
                  <a:srgbClr val="3F3F3F"/>
                </a:solidFill>
                <a:latin typeface="Helvetica Neue"/>
                <a:ea typeface="Helvetica Neue"/>
                <a:cs typeface="Helvetica Neue"/>
                <a:sym typeface="Helvetica Neue"/>
              </a:rPr>
              <a:t>Mini description </a:t>
            </a:r>
            <a:endParaRPr sz="900">
              <a:solidFill>
                <a:srgbClr val="3F3F3F"/>
              </a:solidFill>
              <a:latin typeface="Helvetica Neue"/>
              <a:ea typeface="Helvetica Neue"/>
              <a:cs typeface="Helvetica Neue"/>
              <a:sym typeface="Helvetica Neue"/>
            </a:endParaRPr>
          </a:p>
        </p:txBody>
      </p:sp>
      <p:sp>
        <p:nvSpPr>
          <p:cNvPr id="108" name="Google Shape;108;p2"/>
          <p:cNvSpPr txBox="1"/>
          <p:nvPr/>
        </p:nvSpPr>
        <p:spPr>
          <a:xfrm>
            <a:off x="3473556" y="5019816"/>
            <a:ext cx="1594059"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Product Title</a:t>
            </a:r>
            <a:endParaRPr/>
          </a:p>
          <a:p>
            <a:pPr indent="0" lvl="0" marL="0" marR="0" rtl="0" algn="l">
              <a:spcBef>
                <a:spcPts val="0"/>
              </a:spcBef>
              <a:spcAft>
                <a:spcPts val="0"/>
              </a:spcAft>
              <a:buNone/>
            </a:pPr>
            <a:r>
              <a:t/>
            </a:r>
            <a:endParaRPr b="1" sz="9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Wholesale price: £ *</a:t>
            </a:r>
            <a:endParaRPr b="1" sz="7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RRP:  £</a:t>
            </a:r>
            <a:endParaRPr/>
          </a:p>
          <a:p>
            <a:pPr indent="0" lvl="0" marL="0" marR="0" rtl="0" algn="l">
              <a:spcBef>
                <a:spcPts val="0"/>
              </a:spcBef>
              <a:spcAft>
                <a:spcPts val="0"/>
              </a:spcAft>
              <a:buNone/>
            </a:pPr>
            <a:r>
              <a:t/>
            </a:r>
            <a:endParaRPr b="1" sz="9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lang="en-GB" sz="900">
                <a:solidFill>
                  <a:srgbClr val="3F3F3F"/>
                </a:solidFill>
                <a:latin typeface="Helvetica Neue"/>
                <a:ea typeface="Helvetica Neue"/>
                <a:cs typeface="Helvetica Neue"/>
                <a:sym typeface="Helvetica Neue"/>
              </a:rPr>
              <a:t>Mini description </a:t>
            </a:r>
            <a:endParaRPr sz="900">
              <a:solidFill>
                <a:srgbClr val="3F3F3F"/>
              </a:solidFill>
              <a:latin typeface="Helvetica Neue"/>
              <a:ea typeface="Helvetica Neue"/>
              <a:cs typeface="Helvetica Neue"/>
              <a:sym typeface="Helvetica Neue"/>
            </a:endParaRPr>
          </a:p>
        </p:txBody>
      </p:sp>
      <p:sp>
        <p:nvSpPr>
          <p:cNvPr id="109" name="Google Shape;109;p2"/>
          <p:cNvSpPr txBox="1"/>
          <p:nvPr/>
        </p:nvSpPr>
        <p:spPr>
          <a:xfrm>
            <a:off x="5138643" y="5019816"/>
            <a:ext cx="1594059"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Product Title</a:t>
            </a:r>
            <a:endParaRPr/>
          </a:p>
          <a:p>
            <a:pPr indent="0" lvl="0" marL="0" marR="0" rtl="0" algn="l">
              <a:spcBef>
                <a:spcPts val="0"/>
              </a:spcBef>
              <a:spcAft>
                <a:spcPts val="0"/>
              </a:spcAft>
              <a:buNone/>
            </a:pPr>
            <a:r>
              <a:t/>
            </a:r>
            <a:endParaRPr b="1" sz="9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Wholesale price: £ *</a:t>
            </a:r>
            <a:endParaRPr b="1" sz="7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RRP:  £</a:t>
            </a:r>
            <a:endParaRPr/>
          </a:p>
          <a:p>
            <a:pPr indent="0" lvl="0" marL="0" marR="0" rtl="0" algn="l">
              <a:spcBef>
                <a:spcPts val="0"/>
              </a:spcBef>
              <a:spcAft>
                <a:spcPts val="0"/>
              </a:spcAft>
              <a:buNone/>
            </a:pPr>
            <a:r>
              <a:t/>
            </a:r>
            <a:endParaRPr b="1" sz="9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lang="en-GB" sz="900">
                <a:solidFill>
                  <a:srgbClr val="3F3F3F"/>
                </a:solidFill>
                <a:latin typeface="Helvetica Neue"/>
                <a:ea typeface="Helvetica Neue"/>
                <a:cs typeface="Helvetica Neue"/>
                <a:sym typeface="Helvetica Neue"/>
              </a:rPr>
              <a:t>Mini description </a:t>
            </a:r>
            <a:endParaRPr sz="900">
              <a:solidFill>
                <a:srgbClr val="3F3F3F"/>
              </a:solidFill>
              <a:latin typeface="Helvetica Neue"/>
              <a:ea typeface="Helvetica Neue"/>
              <a:cs typeface="Helvetica Neue"/>
              <a:sym typeface="Helvetica Neue"/>
            </a:endParaRPr>
          </a:p>
        </p:txBody>
      </p:sp>
      <p:pic>
        <p:nvPicPr>
          <p:cNvPr id="110" name="Google Shape;110;p2"/>
          <p:cNvPicPr preferRelativeResize="0"/>
          <p:nvPr/>
        </p:nvPicPr>
        <p:blipFill rotWithShape="1">
          <a:blip r:embed="rId3">
            <a:alphaModFix/>
          </a:blip>
          <a:srcRect b="0" l="0" r="0" t="0"/>
          <a:stretch/>
        </p:blipFill>
        <p:spPr>
          <a:xfrm>
            <a:off x="140539" y="3358950"/>
            <a:ext cx="1586667" cy="1586667"/>
          </a:xfrm>
          <a:prstGeom prst="rect">
            <a:avLst/>
          </a:prstGeom>
          <a:noFill/>
          <a:ln>
            <a:noFill/>
          </a:ln>
        </p:spPr>
      </p:pic>
      <p:pic>
        <p:nvPicPr>
          <p:cNvPr id="111" name="Google Shape;111;p2"/>
          <p:cNvPicPr preferRelativeResize="0"/>
          <p:nvPr/>
        </p:nvPicPr>
        <p:blipFill rotWithShape="1">
          <a:blip r:embed="rId3">
            <a:alphaModFix/>
          </a:blip>
          <a:srcRect b="0" l="0" r="0" t="0"/>
          <a:stretch/>
        </p:blipFill>
        <p:spPr>
          <a:xfrm>
            <a:off x="1806182" y="3358949"/>
            <a:ext cx="1586667" cy="1586667"/>
          </a:xfrm>
          <a:prstGeom prst="rect">
            <a:avLst/>
          </a:prstGeom>
          <a:noFill/>
          <a:ln>
            <a:noFill/>
          </a:ln>
        </p:spPr>
      </p:pic>
      <p:pic>
        <p:nvPicPr>
          <p:cNvPr id="112" name="Google Shape;112;p2"/>
          <p:cNvPicPr preferRelativeResize="0"/>
          <p:nvPr/>
        </p:nvPicPr>
        <p:blipFill rotWithShape="1">
          <a:blip r:embed="rId3">
            <a:alphaModFix/>
          </a:blip>
          <a:srcRect b="0" l="0" r="0" t="0"/>
          <a:stretch/>
        </p:blipFill>
        <p:spPr>
          <a:xfrm>
            <a:off x="3469053" y="3358947"/>
            <a:ext cx="1586667" cy="1586667"/>
          </a:xfrm>
          <a:prstGeom prst="rect">
            <a:avLst/>
          </a:prstGeom>
          <a:noFill/>
          <a:ln>
            <a:noFill/>
          </a:ln>
        </p:spPr>
      </p:pic>
      <p:pic>
        <p:nvPicPr>
          <p:cNvPr id="113" name="Google Shape;113;p2"/>
          <p:cNvPicPr preferRelativeResize="0"/>
          <p:nvPr/>
        </p:nvPicPr>
        <p:blipFill rotWithShape="1">
          <a:blip r:embed="rId3">
            <a:alphaModFix/>
          </a:blip>
          <a:srcRect b="0" l="0" r="0" t="0"/>
          <a:stretch/>
        </p:blipFill>
        <p:spPr>
          <a:xfrm>
            <a:off x="5137634" y="3358948"/>
            <a:ext cx="1586667" cy="1586667"/>
          </a:xfrm>
          <a:prstGeom prst="rect">
            <a:avLst/>
          </a:prstGeom>
          <a:noFill/>
          <a:ln>
            <a:noFill/>
          </a:ln>
        </p:spPr>
      </p:pic>
      <p:sp>
        <p:nvSpPr>
          <p:cNvPr id="114" name="Google Shape;114;p2"/>
          <p:cNvSpPr txBox="1"/>
          <p:nvPr/>
        </p:nvSpPr>
        <p:spPr>
          <a:xfrm>
            <a:off x="125754" y="8246545"/>
            <a:ext cx="1609400"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Product Title</a:t>
            </a:r>
            <a:endParaRPr/>
          </a:p>
          <a:p>
            <a:pPr indent="0" lvl="0" marL="0" marR="0" rtl="0" algn="l">
              <a:spcBef>
                <a:spcPts val="0"/>
              </a:spcBef>
              <a:spcAft>
                <a:spcPts val="0"/>
              </a:spcAft>
              <a:buNone/>
            </a:pPr>
            <a:r>
              <a:t/>
            </a:r>
            <a:endParaRPr b="1" sz="9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Wholesale price: £ *</a:t>
            </a:r>
            <a:endParaRPr b="1" sz="7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RRP:  £</a:t>
            </a:r>
            <a:endParaRPr/>
          </a:p>
          <a:p>
            <a:pPr indent="0" lvl="0" marL="0" marR="0" rtl="0" algn="l">
              <a:spcBef>
                <a:spcPts val="0"/>
              </a:spcBef>
              <a:spcAft>
                <a:spcPts val="0"/>
              </a:spcAft>
              <a:buNone/>
            </a:pPr>
            <a:r>
              <a:t/>
            </a:r>
            <a:endParaRPr b="1" sz="9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lang="en-GB" sz="900">
                <a:solidFill>
                  <a:srgbClr val="3F3F3F"/>
                </a:solidFill>
                <a:latin typeface="Helvetica Neue"/>
                <a:ea typeface="Helvetica Neue"/>
                <a:cs typeface="Helvetica Neue"/>
                <a:sym typeface="Helvetica Neue"/>
              </a:rPr>
              <a:t>Mini description </a:t>
            </a:r>
            <a:endParaRPr sz="900">
              <a:solidFill>
                <a:srgbClr val="3F3F3F"/>
              </a:solidFill>
              <a:latin typeface="Helvetica Neue"/>
              <a:ea typeface="Helvetica Neue"/>
              <a:cs typeface="Helvetica Neue"/>
              <a:sym typeface="Helvetica Neue"/>
            </a:endParaRPr>
          </a:p>
        </p:txBody>
      </p:sp>
      <p:sp>
        <p:nvSpPr>
          <p:cNvPr id="115" name="Google Shape;115;p2"/>
          <p:cNvSpPr txBox="1"/>
          <p:nvPr/>
        </p:nvSpPr>
        <p:spPr>
          <a:xfrm>
            <a:off x="1794287" y="8246545"/>
            <a:ext cx="1583912"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Product Title</a:t>
            </a:r>
            <a:endParaRPr/>
          </a:p>
          <a:p>
            <a:pPr indent="0" lvl="0" marL="0" marR="0" rtl="0" algn="l">
              <a:spcBef>
                <a:spcPts val="0"/>
              </a:spcBef>
              <a:spcAft>
                <a:spcPts val="0"/>
              </a:spcAft>
              <a:buNone/>
            </a:pPr>
            <a:r>
              <a:t/>
            </a:r>
            <a:endParaRPr b="1" sz="9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Wholesale price: £ *</a:t>
            </a:r>
            <a:endParaRPr b="1" sz="7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RRP:  £</a:t>
            </a:r>
            <a:endParaRPr/>
          </a:p>
          <a:p>
            <a:pPr indent="0" lvl="0" marL="0" marR="0" rtl="0" algn="l">
              <a:spcBef>
                <a:spcPts val="0"/>
              </a:spcBef>
              <a:spcAft>
                <a:spcPts val="0"/>
              </a:spcAft>
              <a:buNone/>
            </a:pPr>
            <a:r>
              <a:t/>
            </a:r>
            <a:endParaRPr b="1" sz="9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lang="en-GB" sz="900">
                <a:solidFill>
                  <a:srgbClr val="3F3F3F"/>
                </a:solidFill>
                <a:latin typeface="Helvetica Neue"/>
                <a:ea typeface="Helvetica Neue"/>
                <a:cs typeface="Helvetica Neue"/>
                <a:sym typeface="Helvetica Neue"/>
              </a:rPr>
              <a:t>Mini description </a:t>
            </a:r>
            <a:endParaRPr sz="900">
              <a:solidFill>
                <a:srgbClr val="3F3F3F"/>
              </a:solidFill>
              <a:latin typeface="Helvetica Neue"/>
              <a:ea typeface="Helvetica Neue"/>
              <a:cs typeface="Helvetica Neue"/>
              <a:sym typeface="Helvetica Neue"/>
            </a:endParaRPr>
          </a:p>
        </p:txBody>
      </p:sp>
      <p:sp>
        <p:nvSpPr>
          <p:cNvPr id="116" name="Google Shape;116;p2"/>
          <p:cNvSpPr txBox="1"/>
          <p:nvPr/>
        </p:nvSpPr>
        <p:spPr>
          <a:xfrm>
            <a:off x="3461660" y="8246545"/>
            <a:ext cx="1594059"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Product Title</a:t>
            </a:r>
            <a:endParaRPr/>
          </a:p>
          <a:p>
            <a:pPr indent="0" lvl="0" marL="0" marR="0" rtl="0" algn="l">
              <a:spcBef>
                <a:spcPts val="0"/>
              </a:spcBef>
              <a:spcAft>
                <a:spcPts val="0"/>
              </a:spcAft>
              <a:buNone/>
            </a:pPr>
            <a:r>
              <a:t/>
            </a:r>
            <a:endParaRPr b="1" sz="9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Wholesale price: £ *</a:t>
            </a:r>
            <a:endParaRPr b="1" sz="7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RRP:  £</a:t>
            </a:r>
            <a:endParaRPr/>
          </a:p>
          <a:p>
            <a:pPr indent="0" lvl="0" marL="0" marR="0" rtl="0" algn="l">
              <a:spcBef>
                <a:spcPts val="0"/>
              </a:spcBef>
              <a:spcAft>
                <a:spcPts val="0"/>
              </a:spcAft>
              <a:buNone/>
            </a:pPr>
            <a:r>
              <a:t/>
            </a:r>
            <a:endParaRPr b="1" sz="9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lang="en-GB" sz="900">
                <a:solidFill>
                  <a:srgbClr val="3F3F3F"/>
                </a:solidFill>
                <a:latin typeface="Helvetica Neue"/>
                <a:ea typeface="Helvetica Neue"/>
                <a:cs typeface="Helvetica Neue"/>
                <a:sym typeface="Helvetica Neue"/>
              </a:rPr>
              <a:t>Mini description </a:t>
            </a:r>
            <a:endParaRPr sz="900">
              <a:solidFill>
                <a:srgbClr val="3F3F3F"/>
              </a:solidFill>
              <a:latin typeface="Helvetica Neue"/>
              <a:ea typeface="Helvetica Neue"/>
              <a:cs typeface="Helvetica Neue"/>
              <a:sym typeface="Helvetica Neue"/>
            </a:endParaRPr>
          </a:p>
        </p:txBody>
      </p:sp>
      <p:sp>
        <p:nvSpPr>
          <p:cNvPr id="117" name="Google Shape;117;p2"/>
          <p:cNvSpPr txBox="1"/>
          <p:nvPr/>
        </p:nvSpPr>
        <p:spPr>
          <a:xfrm>
            <a:off x="5137633" y="8246545"/>
            <a:ext cx="1574771" cy="10618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Product Title</a:t>
            </a:r>
            <a:endParaRPr/>
          </a:p>
          <a:p>
            <a:pPr indent="0" lvl="0" marL="0" marR="0" rtl="0" algn="l">
              <a:spcBef>
                <a:spcPts val="0"/>
              </a:spcBef>
              <a:spcAft>
                <a:spcPts val="0"/>
              </a:spcAft>
              <a:buNone/>
            </a:pPr>
            <a:r>
              <a:t/>
            </a:r>
            <a:endParaRPr b="1" sz="9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Wholesale price: £ *</a:t>
            </a:r>
            <a:endParaRPr b="1" sz="7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b="1" lang="en-GB" sz="900">
                <a:solidFill>
                  <a:srgbClr val="3F3F3F"/>
                </a:solidFill>
                <a:latin typeface="Helvetica Neue"/>
                <a:ea typeface="Helvetica Neue"/>
                <a:cs typeface="Helvetica Neue"/>
                <a:sym typeface="Helvetica Neue"/>
              </a:rPr>
              <a:t>RRP:  £</a:t>
            </a:r>
            <a:endParaRPr/>
          </a:p>
          <a:p>
            <a:pPr indent="0" lvl="0" marL="0" marR="0" rtl="0" algn="l">
              <a:spcBef>
                <a:spcPts val="0"/>
              </a:spcBef>
              <a:spcAft>
                <a:spcPts val="0"/>
              </a:spcAft>
              <a:buNone/>
            </a:pPr>
            <a:r>
              <a:t/>
            </a:r>
            <a:endParaRPr b="1" sz="9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lang="en-GB" sz="900">
                <a:solidFill>
                  <a:srgbClr val="3F3F3F"/>
                </a:solidFill>
                <a:latin typeface="Helvetica Neue"/>
                <a:ea typeface="Helvetica Neue"/>
                <a:cs typeface="Helvetica Neue"/>
                <a:sym typeface="Helvetica Neue"/>
              </a:rPr>
              <a:t>Mini description </a:t>
            </a:r>
            <a:endParaRPr sz="9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t/>
            </a:r>
            <a:endParaRPr sz="900">
              <a:solidFill>
                <a:srgbClr val="3F3F3F"/>
              </a:solidFill>
              <a:latin typeface="Helvetica Neue"/>
              <a:ea typeface="Helvetica Neue"/>
              <a:cs typeface="Helvetica Neue"/>
              <a:sym typeface="Helvetica Neue"/>
            </a:endParaRPr>
          </a:p>
        </p:txBody>
      </p:sp>
      <p:pic>
        <p:nvPicPr>
          <p:cNvPr id="118" name="Google Shape;118;p2"/>
          <p:cNvPicPr preferRelativeResize="0"/>
          <p:nvPr/>
        </p:nvPicPr>
        <p:blipFill rotWithShape="1">
          <a:blip r:embed="rId3">
            <a:alphaModFix/>
          </a:blip>
          <a:srcRect b="0" l="0" r="0" t="0"/>
          <a:stretch/>
        </p:blipFill>
        <p:spPr>
          <a:xfrm>
            <a:off x="128643" y="6585679"/>
            <a:ext cx="1586667" cy="1586667"/>
          </a:xfrm>
          <a:prstGeom prst="rect">
            <a:avLst/>
          </a:prstGeom>
          <a:noFill/>
          <a:ln>
            <a:noFill/>
          </a:ln>
        </p:spPr>
      </p:pic>
      <p:pic>
        <p:nvPicPr>
          <p:cNvPr id="119" name="Google Shape;119;p2"/>
          <p:cNvPicPr preferRelativeResize="0"/>
          <p:nvPr/>
        </p:nvPicPr>
        <p:blipFill rotWithShape="1">
          <a:blip r:embed="rId3">
            <a:alphaModFix/>
          </a:blip>
          <a:srcRect b="0" l="0" r="0" t="0"/>
          <a:stretch/>
        </p:blipFill>
        <p:spPr>
          <a:xfrm>
            <a:off x="1794286" y="6585678"/>
            <a:ext cx="1586667" cy="1586667"/>
          </a:xfrm>
          <a:prstGeom prst="rect">
            <a:avLst/>
          </a:prstGeom>
          <a:noFill/>
          <a:ln>
            <a:noFill/>
          </a:ln>
        </p:spPr>
      </p:pic>
      <p:pic>
        <p:nvPicPr>
          <p:cNvPr id="120" name="Google Shape;120;p2"/>
          <p:cNvPicPr preferRelativeResize="0"/>
          <p:nvPr/>
        </p:nvPicPr>
        <p:blipFill rotWithShape="1">
          <a:blip r:embed="rId3">
            <a:alphaModFix/>
          </a:blip>
          <a:srcRect b="0" l="0" r="0" t="0"/>
          <a:stretch/>
        </p:blipFill>
        <p:spPr>
          <a:xfrm>
            <a:off x="3457157" y="6585676"/>
            <a:ext cx="1586667" cy="1586667"/>
          </a:xfrm>
          <a:prstGeom prst="rect">
            <a:avLst/>
          </a:prstGeom>
          <a:noFill/>
          <a:ln>
            <a:noFill/>
          </a:ln>
        </p:spPr>
      </p:pic>
      <p:pic>
        <p:nvPicPr>
          <p:cNvPr id="121" name="Google Shape;121;p2"/>
          <p:cNvPicPr preferRelativeResize="0"/>
          <p:nvPr/>
        </p:nvPicPr>
        <p:blipFill rotWithShape="1">
          <a:blip r:embed="rId3">
            <a:alphaModFix/>
          </a:blip>
          <a:srcRect b="0" l="0" r="0" t="0"/>
          <a:stretch/>
        </p:blipFill>
        <p:spPr>
          <a:xfrm>
            <a:off x="5125738" y="6585677"/>
            <a:ext cx="1586667" cy="1586667"/>
          </a:xfrm>
          <a:prstGeom prst="rect">
            <a:avLst/>
          </a:prstGeom>
          <a:noFill/>
          <a:ln>
            <a:noFill/>
          </a:ln>
        </p:spPr>
      </p:pic>
      <p:sp>
        <p:nvSpPr>
          <p:cNvPr id="122" name="Google Shape;122;p2"/>
          <p:cNvSpPr txBox="1"/>
          <p:nvPr/>
        </p:nvSpPr>
        <p:spPr>
          <a:xfrm>
            <a:off x="125753" y="9648817"/>
            <a:ext cx="3849346" cy="21544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800">
                <a:solidFill>
                  <a:srgbClr val="FF0000"/>
                </a:solidFill>
                <a:latin typeface="Helvetica Neue"/>
                <a:ea typeface="Helvetica Neue"/>
                <a:cs typeface="Helvetica Neue"/>
                <a:sym typeface="Helvetica Neue"/>
              </a:rPr>
              <a:t>* (+ VAT) where applicable – see T&amp;Cs </a:t>
            </a:r>
            <a:endParaRPr b="1" sz="800">
              <a:solidFill>
                <a:srgbClr val="FF0000"/>
              </a:solidFill>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3"/>
          <p:cNvSpPr txBox="1"/>
          <p:nvPr/>
        </p:nvSpPr>
        <p:spPr>
          <a:xfrm>
            <a:off x="480391" y="2634956"/>
            <a:ext cx="5897100" cy="6988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900">
                <a:solidFill>
                  <a:srgbClr val="FF0000"/>
                </a:solidFill>
                <a:latin typeface="Helvetica Neue"/>
                <a:ea typeface="Helvetica Neue"/>
                <a:cs typeface="Helvetica Neue"/>
                <a:sym typeface="Helvetica Neue"/>
              </a:rPr>
              <a:t>(*See T&amp;Cs below for where VAT is applicable; </a:t>
            </a:r>
            <a:r>
              <a:rPr lang="en-GB" sz="900">
                <a:solidFill>
                  <a:srgbClr val="3F3F3F"/>
                </a:solidFill>
                <a:latin typeface="Helvetica Neue"/>
                <a:ea typeface="Helvetica Neue"/>
                <a:cs typeface="Helvetica Neue"/>
                <a:sym typeface="Helvetica Neue"/>
              </a:rPr>
              <a:t>**POA – price on application, please contact us for a quote)</a:t>
            </a:r>
            <a:endParaRPr/>
          </a:p>
          <a:p>
            <a:pPr indent="0" lvl="0" marL="0" marR="0" rtl="0" algn="l">
              <a:spcBef>
                <a:spcPts val="0"/>
              </a:spcBef>
              <a:spcAft>
                <a:spcPts val="0"/>
              </a:spcAft>
              <a:buNone/>
            </a:pPr>
            <a:r>
              <a:t/>
            </a:r>
            <a:endParaRPr sz="9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lang="en-GB" sz="1000">
                <a:solidFill>
                  <a:srgbClr val="3F3F3F"/>
                </a:solidFill>
                <a:latin typeface="Helvetica Neue"/>
                <a:ea typeface="Helvetica Neue"/>
                <a:cs typeface="Helvetica Neue"/>
                <a:sym typeface="Helvetica Neue"/>
              </a:rPr>
              <a:t>We aim to ship within XX working days of receipt of payment, and delivery will usually take XX days (occasionally longer for some locations). If you’d prefer to pay extra for faster shipping, please contact us for a quote.</a:t>
            </a:r>
            <a:endParaRPr sz="10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lang="en-GB" sz="1000">
                <a:solidFill>
                  <a:srgbClr val="3F3F3F"/>
                </a:solidFill>
                <a:latin typeface="Helvetica Neue"/>
                <a:ea typeface="Helvetica Neue"/>
                <a:cs typeface="Helvetica Neue"/>
                <a:sym typeface="Helvetica Neue"/>
              </a:rPr>
              <a:t> </a:t>
            </a:r>
            <a:endParaRPr/>
          </a:p>
          <a:p>
            <a:pPr indent="0" lvl="0" marL="0" marR="0" rtl="0" algn="l">
              <a:spcBef>
                <a:spcPts val="0"/>
              </a:spcBef>
              <a:spcAft>
                <a:spcPts val="0"/>
              </a:spcAft>
              <a:buNone/>
            </a:pPr>
            <a:r>
              <a:t/>
            </a:r>
            <a:endParaRPr sz="10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b="1" lang="en-GB" sz="1200">
                <a:solidFill>
                  <a:srgbClr val="3F3F3F"/>
                </a:solidFill>
                <a:latin typeface="Helvetica Neue"/>
                <a:ea typeface="Helvetica Neue"/>
                <a:cs typeface="Helvetica Neue"/>
                <a:sym typeface="Helvetica Neue"/>
              </a:rPr>
              <a:t>TERMS AND CONDITIONS</a:t>
            </a:r>
            <a:endParaRPr/>
          </a:p>
          <a:p>
            <a:pPr indent="0" lvl="0" marL="0" marR="0" rtl="0" algn="l">
              <a:spcBef>
                <a:spcPts val="0"/>
              </a:spcBef>
              <a:spcAft>
                <a:spcPts val="0"/>
              </a:spcAft>
              <a:buNone/>
            </a:pPr>
            <a:r>
              <a:t/>
            </a:r>
            <a:endParaRPr sz="4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lang="en-GB" sz="1000">
                <a:solidFill>
                  <a:srgbClr val="3F3F3F"/>
                </a:solidFill>
                <a:latin typeface="Helvetica Neue"/>
                <a:ea typeface="Helvetica Neue"/>
                <a:cs typeface="Helvetica Neue"/>
                <a:sym typeface="Helvetica Neue"/>
              </a:rPr>
              <a:t>We welcome wholesale orders from bricks-and-mortar shops, online shops with their own online shop. We do not offer wholesale to sellers on third party e-commerce sites such as Ebay, Etsy, Amazon or similar. All retailers are subject to approval.</a:t>
            </a:r>
            <a:endParaRPr sz="10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t/>
            </a:r>
            <a:endParaRPr sz="10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lang="en-GB" sz="1000">
                <a:solidFill>
                  <a:srgbClr val="3F3F3F"/>
                </a:solidFill>
                <a:latin typeface="Helvetica Neue"/>
                <a:ea typeface="Helvetica Neue"/>
                <a:cs typeface="Helvetica Neue"/>
                <a:sym typeface="Helvetica Neue"/>
              </a:rPr>
              <a:t>Prices are listed in UK sterling. </a:t>
            </a:r>
            <a:endParaRPr/>
          </a:p>
          <a:p>
            <a:pPr indent="0" lvl="0" marL="0" marR="0" rtl="0" algn="l">
              <a:spcBef>
                <a:spcPts val="0"/>
              </a:spcBef>
              <a:spcAft>
                <a:spcPts val="0"/>
              </a:spcAft>
              <a:buNone/>
            </a:pPr>
            <a:r>
              <a:t/>
            </a:r>
            <a:endParaRPr sz="10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lang="en-GB" sz="1000">
                <a:solidFill>
                  <a:srgbClr val="FF0000"/>
                </a:solidFill>
                <a:latin typeface="Helvetica Neue"/>
                <a:ea typeface="Helvetica Neue"/>
                <a:cs typeface="Helvetica Neue"/>
                <a:sym typeface="Helvetica Neue"/>
              </a:rPr>
              <a:t>* VAT will be added to orders from UK customers and EU customers who are not registered for VAT. VAT will NOT be added to orders from 1) customers from outside the EU; and 2) non-UK EU customers who are registered for VAT in their own country and who provide a valid VAT registration number with their order. </a:t>
            </a:r>
            <a:r>
              <a:rPr b="1" lang="en-GB" sz="1000">
                <a:solidFill>
                  <a:srgbClr val="FF0000"/>
                </a:solidFill>
                <a:latin typeface="Helvetica Neue"/>
                <a:ea typeface="Helvetica Neue"/>
                <a:cs typeface="Helvetica Neue"/>
                <a:sym typeface="Helvetica Neue"/>
              </a:rPr>
              <a:t>(Only if you are VAT registered) </a:t>
            </a:r>
            <a:endParaRPr b="1" sz="1000">
              <a:solidFill>
                <a:srgbClr val="FF0000"/>
              </a:solidFill>
              <a:latin typeface="Helvetica Neue"/>
              <a:ea typeface="Helvetica Neue"/>
              <a:cs typeface="Helvetica Neue"/>
              <a:sym typeface="Helvetica Neue"/>
            </a:endParaRPr>
          </a:p>
          <a:p>
            <a:pPr indent="0" lvl="0" marL="0" marR="0" rtl="0" algn="l">
              <a:spcBef>
                <a:spcPts val="0"/>
              </a:spcBef>
              <a:spcAft>
                <a:spcPts val="0"/>
              </a:spcAft>
              <a:buNone/>
            </a:pPr>
            <a:r>
              <a:t/>
            </a:r>
            <a:endParaRPr sz="10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t/>
            </a:r>
            <a:endParaRPr sz="4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lang="en-GB" sz="1000">
                <a:solidFill>
                  <a:srgbClr val="3F3F3F"/>
                </a:solidFill>
                <a:latin typeface="Helvetica Neue"/>
                <a:ea typeface="Helvetica Neue"/>
                <a:cs typeface="Helvetica Neue"/>
                <a:sym typeface="Helvetica Neue"/>
              </a:rPr>
              <a:t>Any customs duties or taxes imposed at the border are the responsibility of the buyer.</a:t>
            </a:r>
            <a:endParaRPr/>
          </a:p>
          <a:p>
            <a:pPr indent="0" lvl="0" marL="0" marR="0" rtl="0" algn="l">
              <a:spcBef>
                <a:spcPts val="0"/>
              </a:spcBef>
              <a:spcAft>
                <a:spcPts val="0"/>
              </a:spcAft>
              <a:buNone/>
            </a:pPr>
            <a:r>
              <a:t/>
            </a:r>
            <a:endParaRPr sz="10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lang="en-GB" sz="1000">
                <a:solidFill>
                  <a:srgbClr val="3F3F3F"/>
                </a:solidFill>
                <a:latin typeface="Helvetica Neue"/>
                <a:ea typeface="Helvetica Neue"/>
                <a:cs typeface="Helvetica Neue"/>
                <a:sym typeface="Helvetica Neue"/>
              </a:rPr>
              <a:t>If your order is accepted, we will send you an invoice by XXX. Payment is required before delivery and can be made via XXX. Cheques will not be accepted. </a:t>
            </a:r>
            <a:endParaRPr/>
          </a:p>
          <a:p>
            <a:pPr indent="0" lvl="0" marL="0" marR="0" rtl="0" algn="l">
              <a:spcBef>
                <a:spcPts val="0"/>
              </a:spcBef>
              <a:spcAft>
                <a:spcPts val="0"/>
              </a:spcAft>
              <a:buNone/>
            </a:pPr>
            <a:r>
              <a:t/>
            </a:r>
            <a:endParaRPr sz="10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lang="en-GB" sz="1000">
                <a:solidFill>
                  <a:srgbClr val="3F3F3F"/>
                </a:solidFill>
                <a:latin typeface="Helvetica Neue"/>
                <a:ea typeface="Helvetica Neue"/>
                <a:cs typeface="Helvetica Neue"/>
                <a:sym typeface="Helvetica Neue"/>
              </a:rPr>
              <a:t>XXX is not responsible for any carrier delays. All sales are final. Prices – including shipping costs – may change in the future without notice.</a:t>
            </a:r>
            <a:endParaRPr sz="10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lang="en-GB" sz="1000">
                <a:solidFill>
                  <a:srgbClr val="3F3F3F"/>
                </a:solidFill>
                <a:latin typeface="Helvetica Neue"/>
                <a:ea typeface="Helvetica Neue"/>
                <a:cs typeface="Helvetica Neue"/>
                <a:sym typeface="Helvetica Neue"/>
              </a:rPr>
              <a:t> </a:t>
            </a:r>
            <a:endParaRPr/>
          </a:p>
          <a:p>
            <a:pPr indent="0" lvl="0" marL="0" marR="0" rtl="0" algn="l">
              <a:spcBef>
                <a:spcPts val="0"/>
              </a:spcBef>
              <a:spcAft>
                <a:spcPts val="0"/>
              </a:spcAft>
              <a:buNone/>
            </a:pPr>
            <a:r>
              <a:t/>
            </a:r>
            <a:endParaRPr sz="10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b="1" lang="en-GB" sz="1200">
                <a:solidFill>
                  <a:srgbClr val="3F3F3F"/>
                </a:solidFill>
                <a:latin typeface="Helvetica Neue"/>
                <a:ea typeface="Helvetica Neue"/>
                <a:cs typeface="Helvetica Neue"/>
                <a:sym typeface="Helvetica Neue"/>
              </a:rPr>
              <a:t>TO PLACE YOUR ORDER</a:t>
            </a:r>
            <a:endParaRPr/>
          </a:p>
          <a:p>
            <a:pPr indent="0" lvl="0" marL="0" marR="0" rtl="0" algn="l">
              <a:spcBef>
                <a:spcPts val="0"/>
              </a:spcBef>
              <a:spcAft>
                <a:spcPts val="0"/>
              </a:spcAft>
              <a:buNone/>
            </a:pPr>
            <a:r>
              <a:t/>
            </a:r>
            <a:endParaRPr sz="8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lang="en-GB" sz="1000">
                <a:solidFill>
                  <a:srgbClr val="3F3F3F"/>
                </a:solidFill>
                <a:latin typeface="Helvetica Neue"/>
                <a:ea typeface="Helvetica Neue"/>
                <a:cs typeface="Helvetica Neue"/>
                <a:sym typeface="Helvetica Neue"/>
              </a:rPr>
              <a:t>Please email XXX with your order and the following information:</a:t>
            </a:r>
            <a:endParaRPr sz="1000">
              <a:solidFill>
                <a:srgbClr val="3F3F3F"/>
              </a:solidFill>
              <a:latin typeface="Helvetica Neue"/>
              <a:ea typeface="Helvetica Neue"/>
              <a:cs typeface="Helvetica Neue"/>
              <a:sym typeface="Helvetica Neue"/>
            </a:endParaRPr>
          </a:p>
          <a:p>
            <a:pPr indent="-107950" lvl="0" marL="171450" marR="0" rtl="0" algn="l">
              <a:spcBef>
                <a:spcPts val="0"/>
              </a:spcBef>
              <a:spcAft>
                <a:spcPts val="0"/>
              </a:spcAft>
              <a:buClr>
                <a:schemeClr val="dk1"/>
              </a:buClr>
              <a:buSzPts val="1000"/>
              <a:buFont typeface="Courier New"/>
              <a:buNone/>
            </a:pPr>
            <a:r>
              <a:t/>
            </a:r>
            <a:endParaRPr sz="1000">
              <a:solidFill>
                <a:srgbClr val="3F3F3F"/>
              </a:solidFill>
              <a:latin typeface="Helvetica Neue"/>
              <a:ea typeface="Helvetica Neue"/>
              <a:cs typeface="Helvetica Neue"/>
              <a:sym typeface="Helvetica Neue"/>
            </a:endParaRPr>
          </a:p>
          <a:p>
            <a:pPr indent="-171450" lvl="0" marL="171450" marR="0" rtl="0" algn="l">
              <a:spcBef>
                <a:spcPts val="0"/>
              </a:spcBef>
              <a:spcAft>
                <a:spcPts val="0"/>
              </a:spcAft>
              <a:buClr>
                <a:srgbClr val="3F3F3F"/>
              </a:buClr>
              <a:buSzPts val="1000"/>
              <a:buFont typeface="Courier New"/>
              <a:buChar char="o"/>
            </a:pPr>
            <a:r>
              <a:rPr lang="en-GB" sz="1000">
                <a:solidFill>
                  <a:srgbClr val="3F3F3F"/>
                </a:solidFill>
                <a:latin typeface="Helvetica Neue"/>
                <a:ea typeface="Helvetica Neue"/>
                <a:cs typeface="Helvetica Neue"/>
                <a:sym typeface="Helvetica Neue"/>
              </a:rPr>
              <a:t>Completed order form / or / Product codes</a:t>
            </a:r>
            <a:endParaRPr/>
          </a:p>
          <a:p>
            <a:pPr indent="-171450" lvl="0" marL="171450" marR="0" rtl="0" algn="l">
              <a:spcBef>
                <a:spcPts val="0"/>
              </a:spcBef>
              <a:spcAft>
                <a:spcPts val="0"/>
              </a:spcAft>
              <a:buClr>
                <a:srgbClr val="3F3F3F"/>
              </a:buClr>
              <a:buSzPts val="1000"/>
              <a:buFont typeface="Courier New"/>
              <a:buChar char="o"/>
            </a:pPr>
            <a:r>
              <a:rPr lang="en-GB" sz="1000">
                <a:solidFill>
                  <a:srgbClr val="3F3F3F"/>
                </a:solidFill>
                <a:latin typeface="Helvetica Neue"/>
                <a:ea typeface="Helvetica Neue"/>
                <a:cs typeface="Helvetica Neue"/>
                <a:sym typeface="Helvetica Neue"/>
              </a:rPr>
              <a:t>Shop name and website</a:t>
            </a:r>
            <a:endParaRPr sz="1000">
              <a:solidFill>
                <a:srgbClr val="3F3F3F"/>
              </a:solidFill>
              <a:latin typeface="Helvetica Neue"/>
              <a:ea typeface="Helvetica Neue"/>
              <a:cs typeface="Helvetica Neue"/>
              <a:sym typeface="Helvetica Neue"/>
            </a:endParaRPr>
          </a:p>
          <a:p>
            <a:pPr indent="-171450" lvl="0" marL="171450" marR="0" rtl="0" algn="l">
              <a:spcBef>
                <a:spcPts val="0"/>
              </a:spcBef>
              <a:spcAft>
                <a:spcPts val="0"/>
              </a:spcAft>
              <a:buClr>
                <a:srgbClr val="3F3F3F"/>
              </a:buClr>
              <a:buSzPts val="1000"/>
              <a:buFont typeface="Courier New"/>
              <a:buChar char="o"/>
            </a:pPr>
            <a:r>
              <a:rPr lang="en-GB" sz="1000">
                <a:solidFill>
                  <a:srgbClr val="3F3F3F"/>
                </a:solidFill>
                <a:latin typeface="Helvetica Neue"/>
                <a:ea typeface="Helvetica Neue"/>
                <a:cs typeface="Helvetica Neue"/>
                <a:sym typeface="Helvetica Neue"/>
              </a:rPr>
              <a:t>Whether you plan to sell the products in a bricks and mortar shop or online</a:t>
            </a:r>
            <a:endParaRPr sz="1000">
              <a:solidFill>
                <a:srgbClr val="3F3F3F"/>
              </a:solidFill>
              <a:latin typeface="Helvetica Neue"/>
              <a:ea typeface="Helvetica Neue"/>
              <a:cs typeface="Helvetica Neue"/>
              <a:sym typeface="Helvetica Neue"/>
            </a:endParaRPr>
          </a:p>
          <a:p>
            <a:pPr indent="-171450" lvl="0" marL="171450" marR="0" rtl="0" algn="l">
              <a:spcBef>
                <a:spcPts val="0"/>
              </a:spcBef>
              <a:spcAft>
                <a:spcPts val="0"/>
              </a:spcAft>
              <a:buClr>
                <a:srgbClr val="3F3F3F"/>
              </a:buClr>
              <a:buSzPts val="1000"/>
              <a:buFont typeface="Courier New"/>
              <a:buChar char="o"/>
            </a:pPr>
            <a:r>
              <a:rPr lang="en-GB" sz="1000">
                <a:solidFill>
                  <a:srgbClr val="3F3F3F"/>
                </a:solidFill>
                <a:latin typeface="Helvetica Neue"/>
                <a:ea typeface="Helvetica Neue"/>
                <a:cs typeface="Helvetica Neue"/>
                <a:sym typeface="Helvetica Neue"/>
              </a:rPr>
              <a:t>Full name, email and phone number of contact, plus email to send invoice (if different)</a:t>
            </a:r>
            <a:endParaRPr sz="1000">
              <a:solidFill>
                <a:srgbClr val="3F3F3F"/>
              </a:solidFill>
              <a:latin typeface="Helvetica Neue"/>
              <a:ea typeface="Helvetica Neue"/>
              <a:cs typeface="Helvetica Neue"/>
              <a:sym typeface="Helvetica Neue"/>
            </a:endParaRPr>
          </a:p>
          <a:p>
            <a:pPr indent="-171450" lvl="0" marL="171450" marR="0" rtl="0" algn="l">
              <a:spcBef>
                <a:spcPts val="0"/>
              </a:spcBef>
              <a:spcAft>
                <a:spcPts val="0"/>
              </a:spcAft>
              <a:buClr>
                <a:srgbClr val="3F3F3F"/>
              </a:buClr>
              <a:buSzPts val="1000"/>
              <a:buFont typeface="Courier New"/>
              <a:buChar char="o"/>
            </a:pPr>
            <a:r>
              <a:rPr lang="en-GB" sz="1000">
                <a:solidFill>
                  <a:srgbClr val="3F3F3F"/>
                </a:solidFill>
                <a:latin typeface="Helvetica Neue"/>
                <a:ea typeface="Helvetica Neue"/>
                <a:cs typeface="Helvetica Neue"/>
                <a:sym typeface="Helvetica Neue"/>
              </a:rPr>
              <a:t>Delivery address</a:t>
            </a:r>
            <a:endParaRPr/>
          </a:p>
          <a:p>
            <a:pPr indent="-171450" lvl="0" marL="171450" marR="0" rtl="0" algn="l">
              <a:spcBef>
                <a:spcPts val="0"/>
              </a:spcBef>
              <a:spcAft>
                <a:spcPts val="0"/>
              </a:spcAft>
              <a:buClr>
                <a:srgbClr val="3F3F3F"/>
              </a:buClr>
              <a:buSzPts val="1000"/>
              <a:buFont typeface="Courier New"/>
              <a:buChar char="o"/>
            </a:pPr>
            <a:r>
              <a:rPr lang="en-GB" sz="1000">
                <a:solidFill>
                  <a:srgbClr val="3F3F3F"/>
                </a:solidFill>
                <a:latin typeface="Helvetica Neue"/>
                <a:ea typeface="Helvetica Neue"/>
                <a:cs typeface="Helvetica Neue"/>
                <a:sym typeface="Helvetica Neue"/>
              </a:rPr>
              <a:t>VAT registration number if you are a non-UK EU customer registered for VAT in your own country</a:t>
            </a:r>
            <a:endParaRPr sz="10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lang="en-GB" sz="1000">
                <a:solidFill>
                  <a:srgbClr val="3F3F3F"/>
                </a:solidFill>
                <a:latin typeface="Helvetica Neue"/>
                <a:ea typeface="Helvetica Neue"/>
                <a:cs typeface="Helvetica Neue"/>
                <a:sym typeface="Helvetica Neue"/>
              </a:rPr>
              <a:t> </a:t>
            </a:r>
            <a:endParaRPr sz="10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lang="en-GB" sz="1000">
                <a:solidFill>
                  <a:srgbClr val="3F3F3F"/>
                </a:solidFill>
                <a:latin typeface="Helvetica Neue"/>
                <a:ea typeface="Helvetica Neue"/>
                <a:cs typeface="Helvetica Neue"/>
                <a:sym typeface="Helvetica Neue"/>
              </a:rPr>
              <a:t>Website</a:t>
            </a:r>
            <a:endParaRPr/>
          </a:p>
          <a:p>
            <a:pPr indent="0" lvl="0" marL="0" marR="0" rtl="0" algn="l">
              <a:spcBef>
                <a:spcPts val="0"/>
              </a:spcBef>
              <a:spcAft>
                <a:spcPts val="0"/>
              </a:spcAft>
              <a:buNone/>
            </a:pPr>
            <a:r>
              <a:rPr lang="en-GB" sz="1000">
                <a:solidFill>
                  <a:srgbClr val="3F3F3F"/>
                </a:solidFill>
                <a:latin typeface="Helvetica Neue"/>
                <a:ea typeface="Helvetica Neue"/>
                <a:cs typeface="Helvetica Neue"/>
                <a:sym typeface="Helvetica Neue"/>
              </a:rPr>
              <a:t>Email		</a:t>
            </a:r>
            <a:endParaRPr/>
          </a:p>
          <a:p>
            <a:pPr indent="0" lvl="0" marL="0" marR="0" rtl="0" algn="l">
              <a:spcBef>
                <a:spcPts val="0"/>
              </a:spcBef>
              <a:spcAft>
                <a:spcPts val="0"/>
              </a:spcAft>
              <a:buNone/>
            </a:pPr>
            <a:r>
              <a:rPr lang="en-GB" sz="1000">
                <a:solidFill>
                  <a:srgbClr val="3F3F3F"/>
                </a:solidFill>
                <a:latin typeface="Helvetica Neue"/>
                <a:ea typeface="Helvetica Neue"/>
                <a:cs typeface="Helvetica Neue"/>
                <a:sym typeface="Helvetica Neue"/>
              </a:rPr>
              <a:t>Company number: XXX if applicable XXX	                             </a:t>
            </a:r>
            <a:endParaRPr/>
          </a:p>
          <a:p>
            <a:pPr indent="0" lvl="0" marL="0" marR="0" rtl="0" algn="l">
              <a:spcBef>
                <a:spcPts val="0"/>
              </a:spcBef>
              <a:spcAft>
                <a:spcPts val="0"/>
              </a:spcAft>
              <a:buNone/>
            </a:pPr>
            <a:r>
              <a:rPr lang="en-GB" sz="1000">
                <a:solidFill>
                  <a:srgbClr val="3F3F3F"/>
                </a:solidFill>
                <a:latin typeface="Helvetica Neue"/>
                <a:ea typeface="Helvetica Neue"/>
                <a:cs typeface="Helvetica Neue"/>
                <a:sym typeface="Helvetica Neue"/>
              </a:rPr>
              <a:t>VAT number: XXX if applicable XXX </a:t>
            </a:r>
            <a:endParaRPr sz="10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lang="en-GB" sz="1000">
                <a:solidFill>
                  <a:srgbClr val="3F3F3F"/>
                </a:solidFill>
                <a:latin typeface="Helvetica Neue"/>
                <a:ea typeface="Helvetica Neue"/>
                <a:cs typeface="Helvetica Neue"/>
                <a:sym typeface="Helvetica Neue"/>
              </a:rPr>
              <a:t>Address</a:t>
            </a:r>
            <a:endParaRPr sz="1000">
              <a:solidFill>
                <a:srgbClr val="3F3F3F"/>
              </a:solidFill>
              <a:latin typeface="Helvetica Neue"/>
              <a:ea typeface="Helvetica Neue"/>
              <a:cs typeface="Helvetica Neue"/>
              <a:sym typeface="Helvetica Neue"/>
            </a:endParaRPr>
          </a:p>
        </p:txBody>
      </p:sp>
      <p:sp>
        <p:nvSpPr>
          <p:cNvPr id="128" name="Google Shape;128;p3"/>
          <p:cNvSpPr txBox="1"/>
          <p:nvPr/>
        </p:nvSpPr>
        <p:spPr>
          <a:xfrm>
            <a:off x="516835" y="289615"/>
            <a:ext cx="5897217"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1000">
                <a:solidFill>
                  <a:srgbClr val="3F3F3F"/>
                </a:solidFill>
                <a:latin typeface="Helvetica Neue"/>
                <a:ea typeface="Helvetica Neue"/>
                <a:cs typeface="Helvetica Neue"/>
                <a:sym typeface="Helvetica Neue"/>
              </a:rPr>
              <a:t>MINIMUM ORDER</a:t>
            </a:r>
            <a:endParaRPr/>
          </a:p>
          <a:p>
            <a:pPr indent="0" lvl="0" marL="0" marR="0" rtl="0" algn="l">
              <a:spcBef>
                <a:spcPts val="0"/>
              </a:spcBef>
              <a:spcAft>
                <a:spcPts val="0"/>
              </a:spcAft>
              <a:buNone/>
            </a:pPr>
            <a:r>
              <a:t/>
            </a:r>
            <a:endParaRPr b="1" sz="800">
              <a:solidFill>
                <a:srgbClr val="3F3F3F"/>
              </a:solidFill>
              <a:latin typeface="Helvetica Neue"/>
              <a:ea typeface="Helvetica Neue"/>
              <a:cs typeface="Helvetica Neue"/>
              <a:sym typeface="Helvetica Neue"/>
            </a:endParaRPr>
          </a:p>
          <a:p>
            <a:pPr indent="0" lvl="0" marL="0" marR="0" rtl="0" algn="l">
              <a:spcBef>
                <a:spcPts val="0"/>
              </a:spcBef>
              <a:spcAft>
                <a:spcPts val="0"/>
              </a:spcAft>
              <a:buNone/>
            </a:pPr>
            <a:r>
              <a:rPr b="1" lang="en-GB" sz="1000">
                <a:solidFill>
                  <a:srgbClr val="3F3F3F"/>
                </a:solidFill>
                <a:latin typeface="Helvetica Neue"/>
                <a:ea typeface="Helvetica Neue"/>
                <a:cs typeface="Helvetica Neue"/>
                <a:sym typeface="Helvetica Neue"/>
              </a:rPr>
              <a:t>Minimum £ * for first order / £ * for reorders</a:t>
            </a:r>
            <a:endParaRPr sz="1000">
              <a:solidFill>
                <a:srgbClr val="3F3F3F"/>
              </a:solidFill>
              <a:latin typeface="Helvetica Neue"/>
              <a:ea typeface="Helvetica Neue"/>
              <a:cs typeface="Helvetica Neue"/>
              <a:sym typeface="Helvetica Neue"/>
            </a:endParaRPr>
          </a:p>
        </p:txBody>
      </p:sp>
      <p:graphicFrame>
        <p:nvGraphicFramePr>
          <p:cNvPr id="129" name="Google Shape;129;p3"/>
          <p:cNvGraphicFramePr/>
          <p:nvPr/>
        </p:nvGraphicFramePr>
        <p:xfrm>
          <a:off x="582859" y="982655"/>
          <a:ext cx="3000000" cy="3000000"/>
        </p:xfrm>
        <a:graphic>
          <a:graphicData uri="http://schemas.openxmlformats.org/drawingml/2006/table">
            <a:tbl>
              <a:tblPr bandRow="1" firstRow="1">
                <a:noFill/>
                <a:tableStyleId>{D00056EA-B97D-46B8-9CE4-F6FB35A65A1B}</a:tableStyleId>
              </a:tblPr>
              <a:tblGrid>
                <a:gridCol w="1943725"/>
                <a:gridCol w="1943725"/>
                <a:gridCol w="1943725"/>
              </a:tblGrid>
              <a:tr h="124325">
                <a:tc>
                  <a:txBody>
                    <a:bodyPr/>
                    <a:lstStyle/>
                    <a:p>
                      <a:pPr indent="0" lvl="0" marL="0" marR="0" rtl="0" algn="l">
                        <a:spcBef>
                          <a:spcPts val="0"/>
                        </a:spcBef>
                        <a:spcAft>
                          <a:spcPts val="0"/>
                        </a:spcAft>
                        <a:buNone/>
                      </a:pPr>
                      <a:r>
                        <a:rPr lang="en-GB" sz="1000" u="none" cap="none" strike="noStrike">
                          <a:solidFill>
                            <a:srgbClr val="3F3F3F"/>
                          </a:solidFill>
                          <a:latin typeface="Helvetica Neue"/>
                          <a:ea typeface="Helvetica Neue"/>
                          <a:cs typeface="Helvetica Neue"/>
                          <a:sym typeface="Helvetica Neue"/>
                        </a:rPr>
                        <a:t>SHIPPING</a:t>
                      </a:r>
                      <a:endParaRPr/>
                    </a:p>
                  </a:txBody>
                  <a:tcPr marT="45725" marB="45725" marR="91450" marL="91450"/>
                </a:tc>
                <a:tc>
                  <a:txBody>
                    <a:bodyPr/>
                    <a:lstStyle/>
                    <a:p>
                      <a:pPr indent="0" lvl="0" marL="0" marR="0" rtl="0" algn="l">
                        <a:spcBef>
                          <a:spcPts val="0"/>
                        </a:spcBef>
                        <a:spcAft>
                          <a:spcPts val="0"/>
                        </a:spcAft>
                        <a:buNone/>
                      </a:pPr>
                      <a:r>
                        <a:rPr lang="en-GB" sz="1000">
                          <a:solidFill>
                            <a:srgbClr val="3F3F3F"/>
                          </a:solidFill>
                          <a:latin typeface="Helvetica Neue"/>
                          <a:ea typeface="Helvetica Neue"/>
                          <a:cs typeface="Helvetica Neue"/>
                          <a:sym typeface="Helvetica Neue"/>
                        </a:rPr>
                        <a:t>Orders under £ *</a:t>
                      </a:r>
                      <a:endParaRPr/>
                    </a:p>
                  </a:txBody>
                  <a:tcPr marT="45725" marB="45725" marR="91450" marL="91450"/>
                </a:tc>
                <a:tc>
                  <a:txBody>
                    <a:bodyPr/>
                    <a:lstStyle/>
                    <a:p>
                      <a:pPr indent="0" lvl="0" marL="0" marR="0" rtl="0" algn="l">
                        <a:lnSpc>
                          <a:spcPct val="100000"/>
                        </a:lnSpc>
                        <a:spcBef>
                          <a:spcPts val="0"/>
                        </a:spcBef>
                        <a:spcAft>
                          <a:spcPts val="0"/>
                        </a:spcAft>
                        <a:buClr>
                          <a:srgbClr val="3F3F3F"/>
                        </a:buClr>
                        <a:buSzPts val="1000"/>
                        <a:buFont typeface="Helvetica Neue"/>
                        <a:buNone/>
                      </a:pPr>
                      <a:r>
                        <a:rPr lang="en-GB" sz="1000">
                          <a:solidFill>
                            <a:srgbClr val="3F3F3F"/>
                          </a:solidFill>
                          <a:latin typeface="Helvetica Neue"/>
                          <a:ea typeface="Helvetica Neue"/>
                          <a:cs typeface="Helvetica Neue"/>
                          <a:sym typeface="Helvetica Neue"/>
                        </a:rPr>
                        <a:t>Orders over £</a:t>
                      </a:r>
                      <a:r>
                        <a:rPr lang="en-GB" sz="1000">
                          <a:solidFill>
                            <a:srgbClr val="3F3F3F"/>
                          </a:solidFill>
                          <a:latin typeface="Helvetica Neue"/>
                          <a:ea typeface="Helvetica Neue"/>
                          <a:cs typeface="Helvetica Neue"/>
                          <a:sym typeface="Helvetica Neue"/>
                        </a:rPr>
                        <a:t> </a:t>
                      </a:r>
                      <a:r>
                        <a:rPr lang="en-GB" sz="1000">
                          <a:solidFill>
                            <a:srgbClr val="3F3F3F"/>
                          </a:solidFill>
                          <a:latin typeface="Helvetica Neue"/>
                          <a:ea typeface="Helvetica Neue"/>
                          <a:cs typeface="Helvetica Neue"/>
                          <a:sym typeface="Helvetica Neue"/>
                        </a:rPr>
                        <a:t>*</a:t>
                      </a:r>
                      <a:endParaRPr sz="1000">
                        <a:solidFill>
                          <a:srgbClr val="3F3F3F"/>
                        </a:solidFill>
                        <a:latin typeface="Helvetica Neue"/>
                        <a:ea typeface="Helvetica Neue"/>
                        <a:cs typeface="Helvetica Neue"/>
                        <a:sym typeface="Helvetica Neue"/>
                      </a:endParaRPr>
                    </a:p>
                  </a:txBody>
                  <a:tcPr marT="45725" marB="45725" marR="91450" marL="91450"/>
                </a:tc>
              </a:tr>
              <a:tr h="222125">
                <a:tc>
                  <a:txBody>
                    <a:bodyPr/>
                    <a:lstStyle/>
                    <a:p>
                      <a:pPr indent="0" lvl="0" marL="0" marR="0" rtl="0" algn="l">
                        <a:spcBef>
                          <a:spcPts val="0"/>
                        </a:spcBef>
                        <a:spcAft>
                          <a:spcPts val="0"/>
                        </a:spcAft>
                        <a:buNone/>
                      </a:pPr>
                      <a:r>
                        <a:rPr lang="en-GB" sz="1000">
                          <a:solidFill>
                            <a:srgbClr val="3F3F3F"/>
                          </a:solidFill>
                          <a:latin typeface="Helvetica Neue"/>
                          <a:ea typeface="Helvetica Neue"/>
                          <a:cs typeface="Helvetica Neue"/>
                          <a:sym typeface="Helvetica Neue"/>
                        </a:rPr>
                        <a:t>UK</a:t>
                      </a:r>
                      <a:endParaRPr/>
                    </a:p>
                  </a:txBody>
                  <a:tcPr marT="45725" marB="45725" marR="91450" marL="91450"/>
                </a:tc>
                <a:tc>
                  <a:txBody>
                    <a:bodyPr/>
                    <a:lstStyle/>
                    <a:p>
                      <a:pPr indent="0" lvl="0" marL="0" marR="0" rtl="0" algn="ctr">
                        <a:spcBef>
                          <a:spcPts val="0"/>
                        </a:spcBef>
                        <a:spcAft>
                          <a:spcPts val="0"/>
                        </a:spcAft>
                        <a:buNone/>
                      </a:pPr>
                      <a:r>
                        <a:rPr lang="en-GB" sz="1000">
                          <a:solidFill>
                            <a:srgbClr val="3F3F3F"/>
                          </a:solidFill>
                          <a:latin typeface="Helvetica Neue"/>
                          <a:ea typeface="Helvetica Neue"/>
                          <a:cs typeface="Helvetica Neue"/>
                          <a:sym typeface="Helvetica Neue"/>
                        </a:rPr>
                        <a:t>£</a:t>
                      </a:r>
                      <a:endParaRPr sz="1000">
                        <a:solidFill>
                          <a:srgbClr val="3F3F3F"/>
                        </a:solidFill>
                        <a:latin typeface="Helvetica Neue"/>
                        <a:ea typeface="Helvetica Neue"/>
                        <a:cs typeface="Helvetica Neue"/>
                        <a:sym typeface="Helvetica Neue"/>
                      </a:endParaRPr>
                    </a:p>
                  </a:txBody>
                  <a:tcPr marT="45725" marB="45725" marR="91450" marL="91450"/>
                </a:tc>
                <a:tc>
                  <a:txBody>
                    <a:bodyPr/>
                    <a:lstStyle/>
                    <a:p>
                      <a:pPr indent="0" lvl="0" marL="0" marR="0" rtl="0" algn="ctr">
                        <a:spcBef>
                          <a:spcPts val="0"/>
                        </a:spcBef>
                        <a:spcAft>
                          <a:spcPts val="0"/>
                        </a:spcAft>
                        <a:buNone/>
                      </a:pPr>
                      <a:r>
                        <a:rPr lang="en-GB" sz="1000">
                          <a:solidFill>
                            <a:srgbClr val="3F3F3F"/>
                          </a:solidFill>
                          <a:latin typeface="Helvetica Neue"/>
                          <a:ea typeface="Helvetica Neue"/>
                          <a:cs typeface="Helvetica Neue"/>
                          <a:sym typeface="Helvetica Neue"/>
                        </a:rPr>
                        <a:t>£ / Free</a:t>
                      </a:r>
                      <a:endParaRPr sz="1000">
                        <a:solidFill>
                          <a:srgbClr val="3F3F3F"/>
                        </a:solidFill>
                        <a:latin typeface="Helvetica Neue"/>
                        <a:ea typeface="Helvetica Neue"/>
                        <a:cs typeface="Helvetica Neue"/>
                        <a:sym typeface="Helvetica Neue"/>
                      </a:endParaRPr>
                    </a:p>
                  </a:txBody>
                  <a:tcPr marT="45725" marB="45725" marR="91450" marL="91450"/>
                </a:tc>
              </a:tr>
              <a:tr h="222125">
                <a:tc>
                  <a:txBody>
                    <a:bodyPr/>
                    <a:lstStyle/>
                    <a:p>
                      <a:pPr indent="0" lvl="0" marL="0" marR="0" rtl="0" algn="l">
                        <a:spcBef>
                          <a:spcPts val="0"/>
                        </a:spcBef>
                        <a:spcAft>
                          <a:spcPts val="0"/>
                        </a:spcAft>
                        <a:buNone/>
                      </a:pPr>
                      <a:r>
                        <a:rPr lang="en-GB" sz="1000">
                          <a:solidFill>
                            <a:srgbClr val="3F3F3F"/>
                          </a:solidFill>
                          <a:latin typeface="Helvetica Neue"/>
                          <a:ea typeface="Helvetica Neue"/>
                          <a:cs typeface="Helvetica Neue"/>
                          <a:sym typeface="Helvetica Neue"/>
                        </a:rPr>
                        <a:t>Europe (inc Ireland)</a:t>
                      </a:r>
                      <a:endParaRPr/>
                    </a:p>
                  </a:txBody>
                  <a:tcPr marT="45725" marB="45725" marR="91450" marL="91450"/>
                </a:tc>
                <a:tc>
                  <a:txBody>
                    <a:bodyPr/>
                    <a:lstStyle/>
                    <a:p>
                      <a:pPr indent="0" lvl="0" marL="0" marR="0" rtl="0" algn="ctr">
                        <a:spcBef>
                          <a:spcPts val="0"/>
                        </a:spcBef>
                        <a:spcAft>
                          <a:spcPts val="0"/>
                        </a:spcAft>
                        <a:buNone/>
                      </a:pPr>
                      <a:r>
                        <a:rPr lang="en-GB" sz="1000">
                          <a:solidFill>
                            <a:srgbClr val="3F3F3F"/>
                          </a:solidFill>
                          <a:latin typeface="Helvetica Neue"/>
                          <a:ea typeface="Helvetica Neue"/>
                          <a:cs typeface="Helvetica Neue"/>
                          <a:sym typeface="Helvetica Neue"/>
                        </a:rPr>
                        <a:t>£</a:t>
                      </a:r>
                      <a:endParaRPr sz="1000">
                        <a:solidFill>
                          <a:srgbClr val="3F3F3F"/>
                        </a:solidFill>
                        <a:latin typeface="Helvetica Neue"/>
                        <a:ea typeface="Helvetica Neue"/>
                        <a:cs typeface="Helvetica Neue"/>
                        <a:sym typeface="Helvetica Neue"/>
                      </a:endParaRPr>
                    </a:p>
                  </a:txBody>
                  <a:tcPr marT="45725" marB="45725" marR="91450" marL="91450"/>
                </a:tc>
                <a:tc>
                  <a:txBody>
                    <a:bodyPr/>
                    <a:lstStyle/>
                    <a:p>
                      <a:pPr indent="0" lvl="0" marL="0" marR="0" rtl="0" algn="ctr">
                        <a:spcBef>
                          <a:spcPts val="0"/>
                        </a:spcBef>
                        <a:spcAft>
                          <a:spcPts val="0"/>
                        </a:spcAft>
                        <a:buNone/>
                      </a:pPr>
                      <a:r>
                        <a:rPr lang="en-GB" sz="1000">
                          <a:solidFill>
                            <a:srgbClr val="3F3F3F"/>
                          </a:solidFill>
                          <a:latin typeface="Helvetica Neue"/>
                          <a:ea typeface="Helvetica Neue"/>
                          <a:cs typeface="Helvetica Neue"/>
                          <a:sym typeface="Helvetica Neue"/>
                        </a:rPr>
                        <a:t>£</a:t>
                      </a:r>
                      <a:endParaRPr sz="1000">
                        <a:solidFill>
                          <a:srgbClr val="3F3F3F"/>
                        </a:solidFill>
                        <a:latin typeface="Helvetica Neue"/>
                        <a:ea typeface="Helvetica Neue"/>
                        <a:cs typeface="Helvetica Neue"/>
                        <a:sym typeface="Helvetica Neue"/>
                      </a:endParaRPr>
                    </a:p>
                  </a:txBody>
                  <a:tcPr marT="45725" marB="45725" marR="91450" marL="91450"/>
                </a:tc>
              </a:tr>
              <a:tr h="222125">
                <a:tc>
                  <a:txBody>
                    <a:bodyPr/>
                    <a:lstStyle/>
                    <a:p>
                      <a:pPr indent="0" lvl="0" marL="0" marR="0" rtl="0" algn="l">
                        <a:spcBef>
                          <a:spcPts val="0"/>
                        </a:spcBef>
                        <a:spcAft>
                          <a:spcPts val="0"/>
                        </a:spcAft>
                        <a:buNone/>
                      </a:pPr>
                      <a:r>
                        <a:rPr lang="en-GB" sz="1000">
                          <a:solidFill>
                            <a:srgbClr val="3F3F3F"/>
                          </a:solidFill>
                          <a:latin typeface="Helvetica Neue"/>
                          <a:ea typeface="Helvetica Neue"/>
                          <a:cs typeface="Helvetica Neue"/>
                          <a:sym typeface="Helvetica Neue"/>
                        </a:rPr>
                        <a:t>USA &amp; Canada</a:t>
                      </a:r>
                      <a:endParaRPr/>
                    </a:p>
                  </a:txBody>
                  <a:tcPr marT="45725" marB="45725" marR="91450" marL="91450"/>
                </a:tc>
                <a:tc>
                  <a:txBody>
                    <a:bodyPr/>
                    <a:lstStyle/>
                    <a:p>
                      <a:pPr indent="0" lvl="0" marL="0" marR="0" rtl="0" algn="ctr">
                        <a:spcBef>
                          <a:spcPts val="0"/>
                        </a:spcBef>
                        <a:spcAft>
                          <a:spcPts val="0"/>
                        </a:spcAft>
                        <a:buNone/>
                      </a:pPr>
                      <a:r>
                        <a:rPr lang="en-GB" sz="1000">
                          <a:solidFill>
                            <a:srgbClr val="3F3F3F"/>
                          </a:solidFill>
                          <a:latin typeface="Helvetica Neue"/>
                          <a:ea typeface="Helvetica Neue"/>
                          <a:cs typeface="Helvetica Neue"/>
                          <a:sym typeface="Helvetica Neue"/>
                        </a:rPr>
                        <a:t>£</a:t>
                      </a:r>
                      <a:endParaRPr sz="1000">
                        <a:solidFill>
                          <a:srgbClr val="3F3F3F"/>
                        </a:solidFill>
                        <a:latin typeface="Helvetica Neue"/>
                        <a:ea typeface="Helvetica Neue"/>
                        <a:cs typeface="Helvetica Neue"/>
                        <a:sym typeface="Helvetica Neue"/>
                      </a:endParaRPr>
                    </a:p>
                  </a:txBody>
                  <a:tcPr marT="45725" marB="45725" marR="91450" marL="91450"/>
                </a:tc>
                <a:tc>
                  <a:txBody>
                    <a:bodyPr/>
                    <a:lstStyle/>
                    <a:p>
                      <a:pPr indent="0" lvl="0" marL="0" marR="0" rtl="0" algn="ctr">
                        <a:spcBef>
                          <a:spcPts val="0"/>
                        </a:spcBef>
                        <a:spcAft>
                          <a:spcPts val="0"/>
                        </a:spcAft>
                        <a:buNone/>
                      </a:pPr>
                      <a:r>
                        <a:rPr lang="en-GB" sz="1000">
                          <a:solidFill>
                            <a:srgbClr val="3F3F3F"/>
                          </a:solidFill>
                          <a:latin typeface="Helvetica Neue"/>
                          <a:ea typeface="Helvetica Neue"/>
                          <a:cs typeface="Helvetica Neue"/>
                          <a:sym typeface="Helvetica Neue"/>
                        </a:rPr>
                        <a:t>£</a:t>
                      </a:r>
                      <a:endParaRPr sz="1000">
                        <a:solidFill>
                          <a:srgbClr val="3F3F3F"/>
                        </a:solidFill>
                        <a:latin typeface="Helvetica Neue"/>
                        <a:ea typeface="Helvetica Neue"/>
                        <a:cs typeface="Helvetica Neue"/>
                        <a:sym typeface="Helvetica Neue"/>
                      </a:endParaRPr>
                    </a:p>
                  </a:txBody>
                  <a:tcPr marT="45725" marB="45725" marR="91450" marL="91450"/>
                </a:tc>
              </a:tr>
              <a:tr h="222125">
                <a:tc>
                  <a:txBody>
                    <a:bodyPr/>
                    <a:lstStyle/>
                    <a:p>
                      <a:pPr indent="0" lvl="0" marL="0" marR="0" rtl="0" algn="l">
                        <a:spcBef>
                          <a:spcPts val="0"/>
                        </a:spcBef>
                        <a:spcAft>
                          <a:spcPts val="0"/>
                        </a:spcAft>
                        <a:buNone/>
                      </a:pPr>
                      <a:r>
                        <a:rPr lang="en-GB" sz="1000">
                          <a:solidFill>
                            <a:srgbClr val="3F3F3F"/>
                          </a:solidFill>
                          <a:latin typeface="Helvetica Neue"/>
                          <a:ea typeface="Helvetica Neue"/>
                          <a:cs typeface="Helvetica Neue"/>
                          <a:sym typeface="Helvetica Neue"/>
                        </a:rPr>
                        <a:t>Australia &amp; New Zealand</a:t>
                      </a:r>
                      <a:endParaRPr/>
                    </a:p>
                  </a:txBody>
                  <a:tcPr marT="45725" marB="45725" marR="91450" marL="91450"/>
                </a:tc>
                <a:tc>
                  <a:txBody>
                    <a:bodyPr/>
                    <a:lstStyle/>
                    <a:p>
                      <a:pPr indent="0" lvl="0" marL="0" marR="0" rtl="0" algn="ctr">
                        <a:spcBef>
                          <a:spcPts val="0"/>
                        </a:spcBef>
                        <a:spcAft>
                          <a:spcPts val="0"/>
                        </a:spcAft>
                        <a:buNone/>
                      </a:pPr>
                      <a:r>
                        <a:rPr lang="en-GB" sz="1000">
                          <a:solidFill>
                            <a:srgbClr val="3F3F3F"/>
                          </a:solidFill>
                          <a:latin typeface="Helvetica Neue"/>
                          <a:ea typeface="Helvetica Neue"/>
                          <a:cs typeface="Helvetica Neue"/>
                          <a:sym typeface="Helvetica Neue"/>
                        </a:rPr>
                        <a:t>£</a:t>
                      </a:r>
                      <a:endParaRPr sz="1000">
                        <a:solidFill>
                          <a:srgbClr val="3F3F3F"/>
                        </a:solidFill>
                        <a:latin typeface="Helvetica Neue"/>
                        <a:ea typeface="Helvetica Neue"/>
                        <a:cs typeface="Helvetica Neue"/>
                        <a:sym typeface="Helvetica Neue"/>
                      </a:endParaRPr>
                    </a:p>
                  </a:txBody>
                  <a:tcPr marT="45725" marB="45725" marR="91450" marL="91450"/>
                </a:tc>
                <a:tc>
                  <a:txBody>
                    <a:bodyPr/>
                    <a:lstStyle/>
                    <a:p>
                      <a:pPr indent="0" lvl="0" marL="0" marR="0" rtl="0" algn="ctr">
                        <a:spcBef>
                          <a:spcPts val="0"/>
                        </a:spcBef>
                        <a:spcAft>
                          <a:spcPts val="0"/>
                        </a:spcAft>
                        <a:buNone/>
                      </a:pPr>
                      <a:r>
                        <a:rPr lang="en-GB" sz="1000">
                          <a:solidFill>
                            <a:srgbClr val="3F3F3F"/>
                          </a:solidFill>
                          <a:latin typeface="Helvetica Neue"/>
                          <a:ea typeface="Helvetica Neue"/>
                          <a:cs typeface="Helvetica Neue"/>
                          <a:sym typeface="Helvetica Neue"/>
                        </a:rPr>
                        <a:t>£</a:t>
                      </a:r>
                      <a:endParaRPr sz="1000">
                        <a:solidFill>
                          <a:srgbClr val="3F3F3F"/>
                        </a:solidFill>
                        <a:latin typeface="Helvetica Neue"/>
                        <a:ea typeface="Helvetica Neue"/>
                        <a:cs typeface="Helvetica Neue"/>
                        <a:sym typeface="Helvetica Neue"/>
                      </a:endParaRPr>
                    </a:p>
                  </a:txBody>
                  <a:tcPr marT="45725" marB="45725" marR="91450" marL="91450"/>
                </a:tc>
              </a:tr>
              <a:tr h="222125">
                <a:tc>
                  <a:txBody>
                    <a:bodyPr/>
                    <a:lstStyle/>
                    <a:p>
                      <a:pPr indent="0" lvl="0" marL="0" marR="0" rtl="0" algn="l">
                        <a:spcBef>
                          <a:spcPts val="0"/>
                        </a:spcBef>
                        <a:spcAft>
                          <a:spcPts val="0"/>
                        </a:spcAft>
                        <a:buNone/>
                      </a:pPr>
                      <a:r>
                        <a:rPr lang="en-GB" sz="1000">
                          <a:solidFill>
                            <a:srgbClr val="3F3F3F"/>
                          </a:solidFill>
                          <a:latin typeface="Helvetica Neue"/>
                          <a:ea typeface="Helvetica Neue"/>
                          <a:cs typeface="Helvetica Neue"/>
                          <a:sym typeface="Helvetica Neue"/>
                        </a:rPr>
                        <a:t>ROW</a:t>
                      </a:r>
                      <a:endParaRPr/>
                    </a:p>
                  </a:txBody>
                  <a:tcPr marT="45725" marB="45725" marR="91450" marL="91450"/>
                </a:tc>
                <a:tc>
                  <a:txBody>
                    <a:bodyPr/>
                    <a:lstStyle/>
                    <a:p>
                      <a:pPr indent="0" lvl="0" marL="0" marR="0" rtl="0" algn="ctr">
                        <a:spcBef>
                          <a:spcPts val="0"/>
                        </a:spcBef>
                        <a:spcAft>
                          <a:spcPts val="0"/>
                        </a:spcAft>
                        <a:buNone/>
                      </a:pPr>
                      <a:r>
                        <a:rPr lang="en-GB" sz="1000">
                          <a:solidFill>
                            <a:srgbClr val="3F3F3F"/>
                          </a:solidFill>
                          <a:latin typeface="Helvetica Neue"/>
                          <a:ea typeface="Helvetica Neue"/>
                          <a:cs typeface="Helvetica Neue"/>
                          <a:sym typeface="Helvetica Neue"/>
                        </a:rPr>
                        <a:t>POA</a:t>
                      </a:r>
                      <a:endParaRPr/>
                    </a:p>
                  </a:txBody>
                  <a:tcPr marT="45725" marB="45725" marR="91450" marL="91450"/>
                </a:tc>
                <a:tc>
                  <a:txBody>
                    <a:bodyPr/>
                    <a:lstStyle/>
                    <a:p>
                      <a:pPr indent="0" lvl="0" marL="0" marR="0" rtl="0" algn="ctr">
                        <a:lnSpc>
                          <a:spcPct val="100000"/>
                        </a:lnSpc>
                        <a:spcBef>
                          <a:spcPts val="0"/>
                        </a:spcBef>
                        <a:spcAft>
                          <a:spcPts val="0"/>
                        </a:spcAft>
                        <a:buClr>
                          <a:srgbClr val="3F3F3F"/>
                        </a:buClr>
                        <a:buSzPts val="1000"/>
                        <a:buFont typeface="Helvetica Neue"/>
                        <a:buNone/>
                      </a:pPr>
                      <a:r>
                        <a:rPr lang="en-GB" sz="1000">
                          <a:solidFill>
                            <a:srgbClr val="3F3F3F"/>
                          </a:solidFill>
                          <a:latin typeface="Helvetica Neue"/>
                          <a:ea typeface="Helvetica Neue"/>
                          <a:cs typeface="Helvetica Neue"/>
                          <a:sym typeface="Helvetica Neue"/>
                        </a:rPr>
                        <a:t>POA</a:t>
                      </a:r>
                      <a:endParaRPr/>
                    </a:p>
                  </a:txBody>
                  <a:tcPr marT="45725" marB="45725" marR="91450" marL="91450"/>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2016-03-16T14:01:46Z</dcterms:created>
  <dc:creator>Joanne Griffin</dc:creator>
</cp:coreProperties>
</file>